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diagrams/layout2.xml" ContentType="application/vnd.openxmlformats-officedocument.drawingml.diagramLayout+xml"/>
  <Override PartName="/ppt/notesSlides/notesSlide9.xml" ContentType="application/vnd.openxmlformats-officedocument.presentationml.notesSlide+xml"/>
  <Override PartName="/ppt/diagrams/layout3.xml" ContentType="application/vnd.openxmlformats-officedocument.drawingml.diagramLayout+xml"/>
  <Override PartName="/ppt/notesSlides/notesSlide11.xml" ContentType="application/vnd.openxmlformats-officedocument.presentationml.notesSlide+xml"/>
  <Override PartName="/ppt/diagrams/layout1.xml" ContentType="application/vnd.openxmlformats-officedocument.drawingml.diagram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data3.xml" ContentType="application/vnd.openxmlformats-officedocument.drawingml.diagramData+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notesSlides/notesSlide4.xml" ContentType="application/vnd.openxmlformats-officedocument.presentationml.notesSlide+xml"/>
  <Override PartName="/ppt/diagrams/data1.xml" ContentType="application/vnd.openxmlformats-officedocument.drawingml.diagramData+xml"/>
  <Override PartName="/ppt/notesSlides/notesSlide5.xml" ContentType="application/vnd.openxmlformats-officedocument.presentationml.notesSlide+xml"/>
  <Override PartName="/ppt/diagrams/colors3.xml" ContentType="application/vnd.openxmlformats-officedocument.drawingml.diagramColors+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drawing1.xml" ContentType="application/vnd.ms-office.drawingml.diagramDrawing+xml"/>
  <Override PartName="/ppt/slides/slide1.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2" r:id="rId1"/>
  </p:sldMasterIdLst>
  <p:notesMasterIdLst>
    <p:notesMasterId r:id="rId14"/>
  </p:notesMasterIdLst>
  <p:sldIdLst>
    <p:sldId id="256" r:id="rId2"/>
    <p:sldId id="277" r:id="rId3"/>
    <p:sldId id="278" r:id="rId4"/>
    <p:sldId id="261" r:id="rId5"/>
    <p:sldId id="279" r:id="rId6"/>
    <p:sldId id="286" r:id="rId7"/>
    <p:sldId id="276" r:id="rId8"/>
    <p:sldId id="280" r:id="rId9"/>
    <p:sldId id="281" r:id="rId10"/>
    <p:sldId id="283" r:id="rId11"/>
    <p:sldId id="285" r:id="rId12"/>
    <p:sldId id="284"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69190" autoAdjust="0"/>
  </p:normalViewPr>
  <p:slideViewPr>
    <p:cSldViewPr snapToGrid="0" snapToObjects="1">
      <p:cViewPr varScale="1">
        <p:scale>
          <a:sx n="37" d="100"/>
          <a:sy n="37" d="100"/>
        </p:scale>
        <p:origin x="-1002"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oleObject" Target="file:///\\localhost\Users\Jeeva\Library\Containers\com.apple.mail\Data\Library\Mail%20Downloads\1A218F9A-10D1-418E-9CA5-849B3F13A4DC\Charts_%20CAR%20Final%20report.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en-US"/>
  <c:chart>
    <c:title>
      <c:tx>
        <c:rich>
          <a:bodyPr/>
          <a:lstStyle/>
          <a:p>
            <a:pPr>
              <a:defRPr lang="en-US" sz="1200"/>
            </a:pPr>
            <a:r>
              <a:rPr lang="en-IN" sz="1200"/>
              <a:t>AMR</a:t>
            </a:r>
            <a:r>
              <a:rPr lang="en-IN" sz="1200" baseline="0"/>
              <a:t> pattern: Inborn cohort</a:t>
            </a:r>
            <a:endParaRPr lang="en-IN" sz="1200"/>
          </a:p>
        </c:rich>
      </c:tx>
      <c:layout/>
    </c:title>
    <c:plotArea>
      <c:layout>
        <c:manualLayout>
          <c:layoutTarget val="inner"/>
          <c:xMode val="edge"/>
          <c:yMode val="edge"/>
          <c:x val="6.018184622895402E-2"/>
          <c:y val="1.5767517514208209E-2"/>
          <c:w val="0.93981815377104594"/>
          <c:h val="0.63628001981569804"/>
        </c:manualLayout>
      </c:layout>
      <c:barChart>
        <c:barDir val="col"/>
        <c:grouping val="clustered"/>
        <c:ser>
          <c:idx val="0"/>
          <c:order val="0"/>
          <c:dPt>
            <c:idx val="0"/>
            <c:spPr>
              <a:solidFill>
                <a:srgbClr val="C00000"/>
              </a:solidFill>
            </c:spPr>
            <c:extLst xmlns:c16r2="http://schemas.microsoft.com/office/drawing/2015/06/chart">
              <c:ext xmlns:c16="http://schemas.microsoft.com/office/drawing/2014/chart" uri="{C3380CC4-5D6E-409C-BE32-E72D297353CC}">
                <c16:uniqueId val="{00000001-5839-4ABF-9275-43B3F56064F1}"/>
              </c:ext>
            </c:extLst>
          </c:dPt>
          <c:dPt>
            <c:idx val="1"/>
            <c:spPr>
              <a:solidFill>
                <a:srgbClr val="C00000"/>
              </a:solidFill>
            </c:spPr>
            <c:extLst xmlns:c16r2="http://schemas.microsoft.com/office/drawing/2015/06/chart">
              <c:ext xmlns:c16="http://schemas.microsoft.com/office/drawing/2014/chart" uri="{C3380CC4-5D6E-409C-BE32-E72D297353CC}">
                <c16:uniqueId val="{00000003-5839-4ABF-9275-43B3F56064F1}"/>
              </c:ext>
            </c:extLst>
          </c:dPt>
          <c:dPt>
            <c:idx val="2"/>
            <c:spPr>
              <a:solidFill>
                <a:srgbClr val="C00000"/>
              </a:solidFill>
            </c:spPr>
            <c:extLst xmlns:c16r2="http://schemas.microsoft.com/office/drawing/2015/06/chart">
              <c:ext xmlns:c16="http://schemas.microsoft.com/office/drawing/2014/chart" uri="{C3380CC4-5D6E-409C-BE32-E72D297353CC}">
                <c16:uniqueId val="{00000005-5839-4ABF-9275-43B3F56064F1}"/>
              </c:ext>
            </c:extLst>
          </c:dPt>
          <c:dPt>
            <c:idx val="3"/>
            <c:spPr>
              <a:solidFill>
                <a:srgbClr val="FF0000"/>
              </a:solidFill>
            </c:spPr>
            <c:extLst xmlns:c16r2="http://schemas.microsoft.com/office/drawing/2015/06/chart">
              <c:ext xmlns:c16="http://schemas.microsoft.com/office/drawing/2014/chart" uri="{C3380CC4-5D6E-409C-BE32-E72D297353CC}">
                <c16:uniqueId val="{00000007-5839-4ABF-9275-43B3F56064F1}"/>
              </c:ext>
            </c:extLst>
          </c:dPt>
          <c:dPt>
            <c:idx val="4"/>
            <c:spPr>
              <a:solidFill>
                <a:srgbClr val="FF0000"/>
              </a:solidFill>
            </c:spPr>
            <c:extLst xmlns:c16r2="http://schemas.microsoft.com/office/drawing/2015/06/chart">
              <c:ext xmlns:c16="http://schemas.microsoft.com/office/drawing/2014/chart" uri="{C3380CC4-5D6E-409C-BE32-E72D297353CC}">
                <c16:uniqueId val="{00000009-5839-4ABF-9275-43B3F56064F1}"/>
              </c:ext>
            </c:extLst>
          </c:dPt>
          <c:dPt>
            <c:idx val="5"/>
            <c:spPr>
              <a:solidFill>
                <a:srgbClr val="FF0000"/>
              </a:solidFill>
            </c:spPr>
            <c:extLst xmlns:c16r2="http://schemas.microsoft.com/office/drawing/2015/06/chart">
              <c:ext xmlns:c16="http://schemas.microsoft.com/office/drawing/2014/chart" uri="{C3380CC4-5D6E-409C-BE32-E72D297353CC}">
                <c16:uniqueId val="{0000000B-5839-4ABF-9275-43B3F56064F1}"/>
              </c:ext>
            </c:extLst>
          </c:dPt>
          <c:dPt>
            <c:idx val="6"/>
            <c:spPr>
              <a:solidFill>
                <a:schemeClr val="accent4"/>
              </a:solidFill>
            </c:spPr>
            <c:extLst xmlns:c16r2="http://schemas.microsoft.com/office/drawing/2015/06/chart">
              <c:ext xmlns:c16="http://schemas.microsoft.com/office/drawing/2014/chart" uri="{C3380CC4-5D6E-409C-BE32-E72D297353CC}">
                <c16:uniqueId val="{0000000D-5839-4ABF-9275-43B3F56064F1}"/>
              </c:ext>
            </c:extLst>
          </c:dPt>
          <c:dPt>
            <c:idx val="7"/>
            <c:spPr>
              <a:solidFill>
                <a:schemeClr val="accent4"/>
              </a:solidFill>
            </c:spPr>
            <c:extLst xmlns:c16r2="http://schemas.microsoft.com/office/drawing/2015/06/chart">
              <c:ext xmlns:c16="http://schemas.microsoft.com/office/drawing/2014/chart" uri="{C3380CC4-5D6E-409C-BE32-E72D297353CC}">
                <c16:uniqueId val="{0000000F-5839-4ABF-9275-43B3F56064F1}"/>
              </c:ext>
            </c:extLst>
          </c:dPt>
          <c:dPt>
            <c:idx val="8"/>
            <c:spPr>
              <a:solidFill>
                <a:schemeClr val="accent4"/>
              </a:solidFill>
            </c:spPr>
            <c:extLst xmlns:c16r2="http://schemas.microsoft.com/office/drawing/2015/06/chart">
              <c:ext xmlns:c16="http://schemas.microsoft.com/office/drawing/2014/chart" uri="{C3380CC4-5D6E-409C-BE32-E72D297353CC}">
                <c16:uniqueId val="{00000011-5839-4ABF-9275-43B3F56064F1}"/>
              </c:ext>
            </c:extLst>
          </c:dPt>
          <c:dPt>
            <c:idx val="9"/>
            <c:spPr>
              <a:solidFill>
                <a:schemeClr val="tx2">
                  <a:lumMod val="75000"/>
                </a:schemeClr>
              </a:solidFill>
            </c:spPr>
            <c:extLst xmlns:c16r2="http://schemas.microsoft.com/office/drawing/2015/06/chart">
              <c:ext xmlns:c16="http://schemas.microsoft.com/office/drawing/2014/chart" uri="{C3380CC4-5D6E-409C-BE32-E72D297353CC}">
                <c16:uniqueId val="{00000013-5839-4ABF-9275-43B3F56064F1}"/>
              </c:ext>
            </c:extLst>
          </c:dPt>
          <c:dPt>
            <c:idx val="10"/>
            <c:spPr>
              <a:solidFill>
                <a:schemeClr val="tx2">
                  <a:lumMod val="75000"/>
                </a:schemeClr>
              </a:solidFill>
            </c:spPr>
            <c:extLst xmlns:c16r2="http://schemas.microsoft.com/office/drawing/2015/06/chart">
              <c:ext xmlns:c16="http://schemas.microsoft.com/office/drawing/2014/chart" uri="{C3380CC4-5D6E-409C-BE32-E72D297353CC}">
                <c16:uniqueId val="{00000015-5839-4ABF-9275-43B3F56064F1}"/>
              </c:ext>
            </c:extLst>
          </c:dPt>
          <c:dPt>
            <c:idx val="11"/>
            <c:spPr>
              <a:solidFill>
                <a:schemeClr val="tx2">
                  <a:lumMod val="75000"/>
                </a:schemeClr>
              </a:solidFill>
            </c:spPr>
            <c:extLst xmlns:c16r2="http://schemas.microsoft.com/office/drawing/2015/06/chart">
              <c:ext xmlns:c16="http://schemas.microsoft.com/office/drawing/2014/chart" uri="{C3380CC4-5D6E-409C-BE32-E72D297353CC}">
                <c16:uniqueId val="{00000017-5839-4ABF-9275-43B3F56064F1}"/>
              </c:ext>
            </c:extLst>
          </c:dPt>
          <c:dPt>
            <c:idx val="12"/>
            <c:spPr>
              <a:solidFill>
                <a:srgbClr val="92D050"/>
              </a:solidFill>
            </c:spPr>
            <c:extLst xmlns:c16r2="http://schemas.microsoft.com/office/drawing/2015/06/chart">
              <c:ext xmlns:c16="http://schemas.microsoft.com/office/drawing/2014/chart" uri="{C3380CC4-5D6E-409C-BE32-E72D297353CC}">
                <c16:uniqueId val="{00000019-5839-4ABF-9275-43B3F56064F1}"/>
              </c:ext>
            </c:extLst>
          </c:dPt>
          <c:dPt>
            <c:idx val="14"/>
            <c:spPr>
              <a:solidFill>
                <a:schemeClr val="accent5"/>
              </a:solidFill>
            </c:spPr>
            <c:extLst xmlns:c16r2="http://schemas.microsoft.com/office/drawing/2015/06/chart">
              <c:ext xmlns:c16="http://schemas.microsoft.com/office/drawing/2014/chart" uri="{C3380CC4-5D6E-409C-BE32-E72D297353CC}">
                <c16:uniqueId val="{0000001B-5839-4ABF-9275-43B3F56064F1}"/>
              </c:ext>
            </c:extLst>
          </c:dPt>
          <c:dPt>
            <c:idx val="16"/>
            <c:spPr>
              <a:solidFill>
                <a:schemeClr val="bg2">
                  <a:lumMod val="50000"/>
                </a:schemeClr>
              </a:solidFill>
            </c:spPr>
            <c:extLst xmlns:c16r2="http://schemas.microsoft.com/office/drawing/2015/06/chart">
              <c:ext xmlns:c16="http://schemas.microsoft.com/office/drawing/2014/chart" uri="{C3380CC4-5D6E-409C-BE32-E72D297353CC}">
                <c16:uniqueId val="{0000001D-5839-4ABF-9275-43B3F56064F1}"/>
              </c:ext>
            </c:extLst>
          </c:dPt>
          <c:dPt>
            <c:idx val="17"/>
            <c:spPr>
              <a:solidFill>
                <a:schemeClr val="bg2">
                  <a:lumMod val="50000"/>
                </a:schemeClr>
              </a:solidFill>
            </c:spPr>
            <c:extLst xmlns:c16r2="http://schemas.microsoft.com/office/drawing/2015/06/chart">
              <c:ext xmlns:c16="http://schemas.microsoft.com/office/drawing/2014/chart" uri="{C3380CC4-5D6E-409C-BE32-E72D297353CC}">
                <c16:uniqueId val="{0000001F-5839-4ABF-9275-43B3F56064F1}"/>
              </c:ext>
            </c:extLst>
          </c:dPt>
          <c:dLbls>
            <c:spPr>
              <a:noFill/>
              <a:ln>
                <a:noFill/>
              </a:ln>
              <a:effectLst/>
            </c:spPr>
            <c:txPr>
              <a:bodyPr wrap="square" lIns="38100" tIns="19050" rIns="38100" bIns="19050" anchor="ctr">
                <a:spAutoFit/>
              </a:bodyPr>
              <a:lstStyle/>
              <a:p>
                <a:pPr>
                  <a:defRPr lang="en-US" sz="1000"/>
                </a:pPr>
                <a:endParaRPr lang="en-US"/>
              </a:p>
            </c:txPr>
            <c:showVal val="1"/>
            <c:extLst xmlns:c16r2="http://schemas.microsoft.com/office/drawing/2015/06/chart">
              <c:ext xmlns:c15="http://schemas.microsoft.com/office/drawing/2012/chart" uri="{CE6537A1-D6FC-4f65-9D91-7224C49458BB}">
                <c15:showLeaderLines val="0"/>
              </c:ext>
            </c:extLst>
          </c:dLbls>
          <c:cat>
            <c:multiLvlStrRef>
              <c:f>AMR_inborn!$A$3:$B$20</c:f>
              <c:multiLvlStrCache>
                <c:ptCount val="18"/>
                <c:lvl>
                  <c:pt idx="0">
                    <c:v>ES cephalosporins</c:v>
                  </c:pt>
                  <c:pt idx="1">
                    <c:v>Carbapenems</c:v>
                  </c:pt>
                  <c:pt idx="2">
                    <c:v>MDR</c:v>
                  </c:pt>
                  <c:pt idx="3">
                    <c:v>ES cephalosporins </c:v>
                  </c:pt>
                  <c:pt idx="4">
                    <c:v>Carbapenems</c:v>
                  </c:pt>
                  <c:pt idx="5">
                    <c:v>MDR</c:v>
                  </c:pt>
                  <c:pt idx="6">
                    <c:v>ES cephalosporins</c:v>
                  </c:pt>
                  <c:pt idx="7">
                    <c:v>Carbapenems</c:v>
                  </c:pt>
                  <c:pt idx="8">
                    <c:v>MDR</c:v>
                  </c:pt>
                  <c:pt idx="9">
                    <c:v>ES cephalosporins</c:v>
                  </c:pt>
                  <c:pt idx="10">
                    <c:v>Carbapenems</c:v>
                  </c:pt>
                  <c:pt idx="11">
                    <c:v>MDR</c:v>
                  </c:pt>
                  <c:pt idx="12">
                    <c:v>Methicillin</c:v>
                  </c:pt>
                  <c:pt idx="13">
                    <c:v>Vancomycin</c:v>
                  </c:pt>
                  <c:pt idx="14">
                    <c:v>Methicillin</c:v>
                  </c:pt>
                  <c:pt idx="15">
                    <c:v>Vancomycin</c:v>
                  </c:pt>
                  <c:pt idx="16">
                    <c:v>Methicillin</c:v>
                  </c:pt>
                  <c:pt idx="17">
                    <c:v>Vancomycin</c:v>
                  </c:pt>
                </c:lvl>
                <c:lvl>
                  <c:pt idx="0">
                    <c:v>Klebsiella spp. _x000d_</c:v>
                  </c:pt>
                  <c:pt idx="3">
                    <c:v>Acinetobacter spp. _x000d_</c:v>
                  </c:pt>
                  <c:pt idx="6">
                    <c:v>E coli _x000d_</c:v>
                  </c:pt>
                  <c:pt idx="9">
                    <c:v>Pseudomonas spp. _x000d_</c:v>
                  </c:pt>
                  <c:pt idx="12">
                    <c:v>CoNS</c:v>
                  </c:pt>
                  <c:pt idx="14">
                    <c:v>S aureus </c:v>
                  </c:pt>
                  <c:pt idx="16">
                    <c:v>Enterococcus spp. _x000d_</c:v>
                  </c:pt>
                </c:lvl>
              </c:multiLvlStrCache>
            </c:multiLvlStrRef>
          </c:cat>
          <c:val>
            <c:numRef>
              <c:f>AMR_inborn!$C$3:$C$20</c:f>
              <c:numCache>
                <c:formatCode>0.0</c:formatCode>
                <c:ptCount val="18"/>
                <c:pt idx="0">
                  <c:v>62.1</c:v>
                </c:pt>
                <c:pt idx="1">
                  <c:v>34.9</c:v>
                </c:pt>
                <c:pt idx="2">
                  <c:v>53.8</c:v>
                </c:pt>
                <c:pt idx="3">
                  <c:v>38.299999999999997</c:v>
                </c:pt>
                <c:pt idx="4">
                  <c:v>78.3</c:v>
                </c:pt>
                <c:pt idx="5">
                  <c:v>81.5</c:v>
                </c:pt>
                <c:pt idx="6">
                  <c:v>47.4</c:v>
                </c:pt>
                <c:pt idx="7">
                  <c:v>15.3</c:v>
                </c:pt>
                <c:pt idx="8">
                  <c:v>37.9</c:v>
                </c:pt>
                <c:pt idx="9">
                  <c:v>47</c:v>
                </c:pt>
                <c:pt idx="10">
                  <c:v>30.8</c:v>
                </c:pt>
                <c:pt idx="11">
                  <c:v>19.100000000000001</c:v>
                </c:pt>
                <c:pt idx="12">
                  <c:v>60.7</c:v>
                </c:pt>
                <c:pt idx="13">
                  <c:v>0</c:v>
                </c:pt>
                <c:pt idx="14">
                  <c:v>37.700000000000003</c:v>
                </c:pt>
                <c:pt idx="15">
                  <c:v>0</c:v>
                </c:pt>
                <c:pt idx="16">
                  <c:v>78.5</c:v>
                </c:pt>
                <c:pt idx="17">
                  <c:v>27.1</c:v>
                </c:pt>
              </c:numCache>
            </c:numRef>
          </c:val>
          <c:extLst xmlns:c16r2="http://schemas.microsoft.com/office/drawing/2015/06/chart">
            <c:ext xmlns:c16="http://schemas.microsoft.com/office/drawing/2014/chart" uri="{C3380CC4-5D6E-409C-BE32-E72D297353CC}">
              <c16:uniqueId val="{00000020-5839-4ABF-9275-43B3F56064F1}"/>
            </c:ext>
          </c:extLst>
        </c:ser>
        <c:dLbls>
          <c:showVal val="1"/>
        </c:dLbls>
        <c:gapWidth val="75"/>
        <c:axId val="46329216"/>
        <c:axId val="46453888"/>
      </c:barChart>
      <c:catAx>
        <c:axId val="46329216"/>
        <c:scaling>
          <c:orientation val="minMax"/>
        </c:scaling>
        <c:axPos val="b"/>
        <c:numFmt formatCode="General" sourceLinked="0"/>
        <c:majorTickMark val="none"/>
        <c:tickLblPos val="nextTo"/>
        <c:txPr>
          <a:bodyPr/>
          <a:lstStyle/>
          <a:p>
            <a:pPr>
              <a:defRPr lang="en-US" sz="1000" i="1"/>
            </a:pPr>
            <a:endParaRPr lang="en-US"/>
          </a:p>
        </c:txPr>
        <c:crossAx val="46453888"/>
        <c:crosses val="autoZero"/>
        <c:auto val="1"/>
        <c:lblAlgn val="ctr"/>
        <c:lblOffset val="100"/>
      </c:catAx>
      <c:valAx>
        <c:axId val="46453888"/>
        <c:scaling>
          <c:orientation val="minMax"/>
          <c:max val="100"/>
        </c:scaling>
        <c:axPos val="l"/>
        <c:numFmt formatCode="0.0" sourceLinked="1"/>
        <c:majorTickMark val="none"/>
        <c:tickLblPos val="nextTo"/>
        <c:txPr>
          <a:bodyPr/>
          <a:lstStyle/>
          <a:p>
            <a:pPr>
              <a:defRPr lang="en-US" sz="1000"/>
            </a:pPr>
            <a:endParaRPr lang="en-US"/>
          </a:p>
        </c:txPr>
        <c:crossAx val="46329216"/>
        <c:crosses val="autoZero"/>
        <c:crossBetween val="between"/>
      </c:valAx>
      <c:spPr>
        <a:noFill/>
        <a:ln w="25400">
          <a:noFill/>
        </a:ln>
      </c:spPr>
    </c:plotArea>
    <c:plotVisOnly val="1"/>
    <c:dispBlanksAs val="gap"/>
  </c:chart>
  <c:spPr>
    <a:ln>
      <a:solidFill>
        <a:srgbClr val="00B0F0"/>
      </a:solidFill>
    </a:ln>
  </c:spPr>
  <c:externalData r:id="rId1"/>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B8F6703-0515-1A40-9882-B9E8FB409254}" type="doc">
      <dgm:prSet loTypeId="urn:microsoft.com/office/officeart/2005/8/layout/hierarchy2" loCatId="" qsTypeId="urn:microsoft.com/office/officeart/2005/8/quickstyle/simple4" qsCatId="simple" csTypeId="urn:microsoft.com/office/officeart/2005/8/colors/accent1_2" csCatId="accent1" phldr="1"/>
      <dgm:spPr/>
      <dgm:t>
        <a:bodyPr/>
        <a:lstStyle/>
        <a:p>
          <a:endParaRPr lang="en-US"/>
        </a:p>
      </dgm:t>
    </dgm:pt>
    <dgm:pt modelId="{F93ED3F1-E7AD-594B-8CC3-FD932F920A22}">
      <dgm:prSet phldrT="[Text]"/>
      <dgm:spPr>
        <a:solidFill>
          <a:schemeClr val="accent2">
            <a:lumMod val="40000"/>
            <a:lumOff val="60000"/>
          </a:schemeClr>
        </a:solidFill>
      </dgm:spPr>
      <dgm:t>
        <a:bodyPr/>
        <a:lstStyle/>
        <a:p>
          <a:r>
            <a:rPr lang="en-US" dirty="0" smtClean="0"/>
            <a:t>Onset </a:t>
          </a:r>
          <a:endParaRPr lang="en-US" dirty="0"/>
        </a:p>
      </dgm:t>
    </dgm:pt>
    <dgm:pt modelId="{A6B28387-4023-9141-BCA6-106B4F990528}" type="parTrans" cxnId="{2D78C942-39CF-044E-B879-7EF6A17195DF}">
      <dgm:prSet/>
      <dgm:spPr/>
      <dgm:t>
        <a:bodyPr/>
        <a:lstStyle/>
        <a:p>
          <a:endParaRPr lang="en-US"/>
        </a:p>
      </dgm:t>
    </dgm:pt>
    <dgm:pt modelId="{78B1DB85-80C1-1A40-8019-43617718388F}" type="sibTrans" cxnId="{2D78C942-39CF-044E-B879-7EF6A17195DF}">
      <dgm:prSet/>
      <dgm:spPr/>
      <dgm:t>
        <a:bodyPr/>
        <a:lstStyle/>
        <a:p>
          <a:endParaRPr lang="en-US"/>
        </a:p>
      </dgm:t>
    </dgm:pt>
    <dgm:pt modelId="{25F9B6F1-7A8F-BC4D-AC6F-D9D5FD4D3951}">
      <dgm:prSet phldrT="[Text]"/>
      <dgm:spPr>
        <a:solidFill>
          <a:schemeClr val="tx2">
            <a:lumMod val="20000"/>
            <a:lumOff val="80000"/>
          </a:schemeClr>
        </a:solidFill>
      </dgm:spPr>
      <dgm:t>
        <a:bodyPr/>
        <a:lstStyle/>
        <a:p>
          <a:r>
            <a:rPr lang="en-US" smtClean="0">
              <a:solidFill>
                <a:srgbClr val="0000FF"/>
              </a:solidFill>
            </a:rPr>
            <a:t>Early onset sepsis (EOS)</a:t>
          </a:r>
          <a:endParaRPr lang="en-US" dirty="0">
            <a:solidFill>
              <a:srgbClr val="0000FF"/>
            </a:solidFill>
          </a:endParaRPr>
        </a:p>
      </dgm:t>
    </dgm:pt>
    <dgm:pt modelId="{F948C31D-E894-7B4D-912D-256C555122A7}" type="parTrans" cxnId="{7DE364F1-7A70-B04B-9FE5-2A084CF9395C}">
      <dgm:prSet/>
      <dgm:spPr>
        <a:solidFill>
          <a:schemeClr val="tx2">
            <a:lumMod val="20000"/>
            <a:lumOff val="80000"/>
          </a:schemeClr>
        </a:solidFill>
      </dgm:spPr>
      <dgm:t>
        <a:bodyPr/>
        <a:lstStyle/>
        <a:p>
          <a:endParaRPr lang="en-US">
            <a:solidFill>
              <a:srgbClr val="0000FF"/>
            </a:solidFill>
          </a:endParaRPr>
        </a:p>
      </dgm:t>
    </dgm:pt>
    <dgm:pt modelId="{DF8D8FB8-EA95-2D47-B541-2AD4618D117D}" type="sibTrans" cxnId="{7DE364F1-7A70-B04B-9FE5-2A084CF9395C}">
      <dgm:prSet/>
      <dgm:spPr/>
      <dgm:t>
        <a:bodyPr/>
        <a:lstStyle/>
        <a:p>
          <a:endParaRPr lang="en-US"/>
        </a:p>
      </dgm:t>
    </dgm:pt>
    <dgm:pt modelId="{41EEE0AD-8265-3B45-A851-C146071B3707}">
      <dgm:prSet phldrT="[Text]"/>
      <dgm:spPr>
        <a:solidFill>
          <a:schemeClr val="tx2">
            <a:lumMod val="20000"/>
            <a:lumOff val="80000"/>
          </a:schemeClr>
        </a:solidFill>
      </dgm:spPr>
      <dgm:t>
        <a:bodyPr/>
        <a:lstStyle/>
        <a:p>
          <a:r>
            <a:rPr lang="en-US" smtClean="0">
              <a:solidFill>
                <a:srgbClr val="0000FF"/>
              </a:solidFill>
            </a:rPr>
            <a:t>At/before 72h of life</a:t>
          </a:r>
          <a:endParaRPr lang="en-US" dirty="0">
            <a:solidFill>
              <a:srgbClr val="0000FF"/>
            </a:solidFill>
          </a:endParaRPr>
        </a:p>
      </dgm:t>
    </dgm:pt>
    <dgm:pt modelId="{19B8FF11-9F3E-AE4A-89AC-5C1B371AA739}" type="parTrans" cxnId="{EC488D21-6E39-0740-9537-CF29F910EFF6}">
      <dgm:prSet/>
      <dgm:spPr>
        <a:solidFill>
          <a:schemeClr val="tx2">
            <a:lumMod val="20000"/>
            <a:lumOff val="80000"/>
          </a:schemeClr>
        </a:solidFill>
      </dgm:spPr>
      <dgm:t>
        <a:bodyPr/>
        <a:lstStyle/>
        <a:p>
          <a:endParaRPr lang="en-US">
            <a:solidFill>
              <a:srgbClr val="0000FF"/>
            </a:solidFill>
          </a:endParaRPr>
        </a:p>
      </dgm:t>
    </dgm:pt>
    <dgm:pt modelId="{79F48561-5350-7F48-B928-F7D135071405}" type="sibTrans" cxnId="{EC488D21-6E39-0740-9537-CF29F910EFF6}">
      <dgm:prSet/>
      <dgm:spPr/>
      <dgm:t>
        <a:bodyPr/>
        <a:lstStyle/>
        <a:p>
          <a:endParaRPr lang="en-US"/>
        </a:p>
      </dgm:t>
    </dgm:pt>
    <dgm:pt modelId="{F656FBD3-ADD5-0846-AA98-3FAA7353365E}">
      <dgm:prSet phldrT="[Text]"/>
      <dgm:spPr/>
      <dgm:t>
        <a:bodyPr/>
        <a:lstStyle/>
        <a:p>
          <a:r>
            <a:rPr lang="en-US" dirty="0" smtClean="0"/>
            <a:t>Late onset sepsis (LOS)</a:t>
          </a:r>
          <a:endParaRPr lang="en-US" dirty="0"/>
        </a:p>
      </dgm:t>
    </dgm:pt>
    <dgm:pt modelId="{CEE5161C-3D85-844A-8B7E-AD5873A4603F}" type="parTrans" cxnId="{F6E86194-C0AD-7F46-A771-760251F644C1}">
      <dgm:prSet/>
      <dgm:spPr/>
      <dgm:t>
        <a:bodyPr/>
        <a:lstStyle/>
        <a:p>
          <a:endParaRPr lang="en-US"/>
        </a:p>
      </dgm:t>
    </dgm:pt>
    <dgm:pt modelId="{5659D894-B84C-6A46-BC78-78D1CEFBF9AE}" type="sibTrans" cxnId="{F6E86194-C0AD-7F46-A771-760251F644C1}">
      <dgm:prSet/>
      <dgm:spPr/>
      <dgm:t>
        <a:bodyPr/>
        <a:lstStyle/>
        <a:p>
          <a:endParaRPr lang="en-US"/>
        </a:p>
      </dgm:t>
    </dgm:pt>
    <dgm:pt modelId="{554CBB3C-3595-3544-AD74-B4610E1EA14D}">
      <dgm:prSet phldrT="[Text]"/>
      <dgm:spPr/>
      <dgm:t>
        <a:bodyPr/>
        <a:lstStyle/>
        <a:p>
          <a:r>
            <a:rPr lang="en-US" dirty="0" smtClean="0"/>
            <a:t>After 72h of life</a:t>
          </a:r>
          <a:endParaRPr lang="en-US" dirty="0"/>
        </a:p>
      </dgm:t>
    </dgm:pt>
    <dgm:pt modelId="{D629D2F4-8DC8-2542-9F71-F416AA790A64}" type="parTrans" cxnId="{55018B62-AA4E-4948-AFEC-E174EE53F8F1}">
      <dgm:prSet/>
      <dgm:spPr/>
      <dgm:t>
        <a:bodyPr/>
        <a:lstStyle/>
        <a:p>
          <a:endParaRPr lang="en-US"/>
        </a:p>
      </dgm:t>
    </dgm:pt>
    <dgm:pt modelId="{8F526560-D36B-C44C-BEA7-7BE67C666A04}" type="sibTrans" cxnId="{55018B62-AA4E-4948-AFEC-E174EE53F8F1}">
      <dgm:prSet/>
      <dgm:spPr/>
      <dgm:t>
        <a:bodyPr/>
        <a:lstStyle/>
        <a:p>
          <a:endParaRPr lang="en-US"/>
        </a:p>
      </dgm:t>
    </dgm:pt>
    <dgm:pt modelId="{669F7B8D-4A67-FD46-BEB2-785D3274CC85}" type="pres">
      <dgm:prSet presAssocID="{EB8F6703-0515-1A40-9882-B9E8FB409254}" presName="diagram" presStyleCnt="0">
        <dgm:presLayoutVars>
          <dgm:chPref val="1"/>
          <dgm:dir/>
          <dgm:animOne val="branch"/>
          <dgm:animLvl val="lvl"/>
          <dgm:resizeHandles val="exact"/>
        </dgm:presLayoutVars>
      </dgm:prSet>
      <dgm:spPr/>
      <dgm:t>
        <a:bodyPr/>
        <a:lstStyle/>
        <a:p>
          <a:endParaRPr lang="en-US"/>
        </a:p>
      </dgm:t>
    </dgm:pt>
    <dgm:pt modelId="{8DB5ADBF-77EB-5B46-9938-7BF2362BFA4F}" type="pres">
      <dgm:prSet presAssocID="{F93ED3F1-E7AD-594B-8CC3-FD932F920A22}" presName="root1" presStyleCnt="0"/>
      <dgm:spPr/>
      <dgm:t>
        <a:bodyPr/>
        <a:lstStyle/>
        <a:p>
          <a:endParaRPr lang="en-US"/>
        </a:p>
      </dgm:t>
    </dgm:pt>
    <dgm:pt modelId="{78070607-9009-CC44-85AA-C9077B80BF3C}" type="pres">
      <dgm:prSet presAssocID="{F93ED3F1-E7AD-594B-8CC3-FD932F920A22}" presName="LevelOneTextNode" presStyleLbl="node0" presStyleIdx="0" presStyleCnt="1">
        <dgm:presLayoutVars>
          <dgm:chPref val="3"/>
        </dgm:presLayoutVars>
      </dgm:prSet>
      <dgm:spPr/>
      <dgm:t>
        <a:bodyPr/>
        <a:lstStyle/>
        <a:p>
          <a:endParaRPr lang="en-US"/>
        </a:p>
      </dgm:t>
    </dgm:pt>
    <dgm:pt modelId="{92CE67F7-42EE-904D-9898-4B0A4BE1DB19}" type="pres">
      <dgm:prSet presAssocID="{F93ED3F1-E7AD-594B-8CC3-FD932F920A22}" presName="level2hierChild" presStyleCnt="0"/>
      <dgm:spPr/>
      <dgm:t>
        <a:bodyPr/>
        <a:lstStyle/>
        <a:p>
          <a:endParaRPr lang="en-US"/>
        </a:p>
      </dgm:t>
    </dgm:pt>
    <dgm:pt modelId="{0B0562CB-0C0E-404E-9C63-5E2837F48806}" type="pres">
      <dgm:prSet presAssocID="{F948C31D-E894-7B4D-912D-256C555122A7}" presName="conn2-1" presStyleLbl="parChTrans1D2" presStyleIdx="0" presStyleCnt="2"/>
      <dgm:spPr/>
      <dgm:t>
        <a:bodyPr/>
        <a:lstStyle/>
        <a:p>
          <a:endParaRPr lang="en-US"/>
        </a:p>
      </dgm:t>
    </dgm:pt>
    <dgm:pt modelId="{71A780CA-298E-6E42-B8AD-5D505DE405B5}" type="pres">
      <dgm:prSet presAssocID="{F948C31D-E894-7B4D-912D-256C555122A7}" presName="connTx" presStyleLbl="parChTrans1D2" presStyleIdx="0" presStyleCnt="2"/>
      <dgm:spPr/>
      <dgm:t>
        <a:bodyPr/>
        <a:lstStyle/>
        <a:p>
          <a:endParaRPr lang="en-US"/>
        </a:p>
      </dgm:t>
    </dgm:pt>
    <dgm:pt modelId="{176947E9-721D-2B49-9E67-FBB2E46395F7}" type="pres">
      <dgm:prSet presAssocID="{25F9B6F1-7A8F-BC4D-AC6F-D9D5FD4D3951}" presName="root2" presStyleCnt="0"/>
      <dgm:spPr/>
      <dgm:t>
        <a:bodyPr/>
        <a:lstStyle/>
        <a:p>
          <a:endParaRPr lang="en-US"/>
        </a:p>
      </dgm:t>
    </dgm:pt>
    <dgm:pt modelId="{66736B5C-875C-444A-ACF3-DA7841A2550B}" type="pres">
      <dgm:prSet presAssocID="{25F9B6F1-7A8F-BC4D-AC6F-D9D5FD4D3951}" presName="LevelTwoTextNode" presStyleLbl="node2" presStyleIdx="0" presStyleCnt="2" custLinFactNeighborX="-5930" custLinFactNeighborY="-67781">
        <dgm:presLayoutVars>
          <dgm:chPref val="3"/>
        </dgm:presLayoutVars>
      </dgm:prSet>
      <dgm:spPr/>
      <dgm:t>
        <a:bodyPr/>
        <a:lstStyle/>
        <a:p>
          <a:endParaRPr lang="en-US"/>
        </a:p>
      </dgm:t>
    </dgm:pt>
    <dgm:pt modelId="{CC847231-168A-1442-8CA4-A8F2593EF4EB}" type="pres">
      <dgm:prSet presAssocID="{25F9B6F1-7A8F-BC4D-AC6F-D9D5FD4D3951}" presName="level3hierChild" presStyleCnt="0"/>
      <dgm:spPr/>
      <dgm:t>
        <a:bodyPr/>
        <a:lstStyle/>
        <a:p>
          <a:endParaRPr lang="en-US"/>
        </a:p>
      </dgm:t>
    </dgm:pt>
    <dgm:pt modelId="{969D37CC-EA6D-8D45-97EB-C9186025A9E7}" type="pres">
      <dgm:prSet presAssocID="{19B8FF11-9F3E-AE4A-89AC-5C1B371AA739}" presName="conn2-1" presStyleLbl="parChTrans1D3" presStyleIdx="0" presStyleCnt="2"/>
      <dgm:spPr/>
      <dgm:t>
        <a:bodyPr/>
        <a:lstStyle/>
        <a:p>
          <a:endParaRPr lang="en-US"/>
        </a:p>
      </dgm:t>
    </dgm:pt>
    <dgm:pt modelId="{B307DA68-56AA-5140-B1D8-E0E7E590AFDA}" type="pres">
      <dgm:prSet presAssocID="{19B8FF11-9F3E-AE4A-89AC-5C1B371AA739}" presName="connTx" presStyleLbl="parChTrans1D3" presStyleIdx="0" presStyleCnt="2"/>
      <dgm:spPr/>
      <dgm:t>
        <a:bodyPr/>
        <a:lstStyle/>
        <a:p>
          <a:endParaRPr lang="en-US"/>
        </a:p>
      </dgm:t>
    </dgm:pt>
    <dgm:pt modelId="{0DE0AF7F-877B-5944-B1A8-393B8560F082}" type="pres">
      <dgm:prSet presAssocID="{41EEE0AD-8265-3B45-A851-C146071B3707}" presName="root2" presStyleCnt="0"/>
      <dgm:spPr/>
      <dgm:t>
        <a:bodyPr/>
        <a:lstStyle/>
        <a:p>
          <a:endParaRPr lang="en-US"/>
        </a:p>
      </dgm:t>
    </dgm:pt>
    <dgm:pt modelId="{CD417E9C-44F1-4D49-9447-1B07F026FBC0}" type="pres">
      <dgm:prSet presAssocID="{41EEE0AD-8265-3B45-A851-C146071B3707}" presName="LevelTwoTextNode" presStyleLbl="node3" presStyleIdx="0" presStyleCnt="2" custLinFactY="-25841" custLinFactNeighborX="137" custLinFactNeighborY="-100000">
        <dgm:presLayoutVars>
          <dgm:chPref val="3"/>
        </dgm:presLayoutVars>
      </dgm:prSet>
      <dgm:spPr/>
      <dgm:t>
        <a:bodyPr/>
        <a:lstStyle/>
        <a:p>
          <a:endParaRPr lang="en-US"/>
        </a:p>
      </dgm:t>
    </dgm:pt>
    <dgm:pt modelId="{E9D011F5-5E6E-BB47-A330-5DAE93939B41}" type="pres">
      <dgm:prSet presAssocID="{41EEE0AD-8265-3B45-A851-C146071B3707}" presName="level3hierChild" presStyleCnt="0"/>
      <dgm:spPr/>
      <dgm:t>
        <a:bodyPr/>
        <a:lstStyle/>
        <a:p>
          <a:endParaRPr lang="en-US"/>
        </a:p>
      </dgm:t>
    </dgm:pt>
    <dgm:pt modelId="{1C4AE132-30A4-BA42-9CDF-5B491B7F49E2}" type="pres">
      <dgm:prSet presAssocID="{CEE5161C-3D85-844A-8B7E-AD5873A4603F}" presName="conn2-1" presStyleLbl="parChTrans1D2" presStyleIdx="1" presStyleCnt="2"/>
      <dgm:spPr/>
      <dgm:t>
        <a:bodyPr/>
        <a:lstStyle/>
        <a:p>
          <a:endParaRPr lang="en-US"/>
        </a:p>
      </dgm:t>
    </dgm:pt>
    <dgm:pt modelId="{5A845470-3301-0F42-B76B-F695D58EEB3F}" type="pres">
      <dgm:prSet presAssocID="{CEE5161C-3D85-844A-8B7E-AD5873A4603F}" presName="connTx" presStyleLbl="parChTrans1D2" presStyleIdx="1" presStyleCnt="2"/>
      <dgm:spPr/>
      <dgm:t>
        <a:bodyPr/>
        <a:lstStyle/>
        <a:p>
          <a:endParaRPr lang="en-US"/>
        </a:p>
      </dgm:t>
    </dgm:pt>
    <dgm:pt modelId="{38861245-860E-6D44-9252-16A67449672A}" type="pres">
      <dgm:prSet presAssocID="{F656FBD3-ADD5-0846-AA98-3FAA7353365E}" presName="root2" presStyleCnt="0"/>
      <dgm:spPr/>
      <dgm:t>
        <a:bodyPr/>
        <a:lstStyle/>
        <a:p>
          <a:endParaRPr lang="en-US"/>
        </a:p>
      </dgm:t>
    </dgm:pt>
    <dgm:pt modelId="{B8C5AD2A-8884-254A-B9CB-EEE6691AFB5B}" type="pres">
      <dgm:prSet presAssocID="{F656FBD3-ADD5-0846-AA98-3FAA7353365E}" presName="LevelTwoTextNode" presStyleLbl="node2" presStyleIdx="1" presStyleCnt="2" custLinFactNeighborX="847" custLinFactNeighborY="42363">
        <dgm:presLayoutVars>
          <dgm:chPref val="3"/>
        </dgm:presLayoutVars>
      </dgm:prSet>
      <dgm:spPr/>
      <dgm:t>
        <a:bodyPr/>
        <a:lstStyle/>
        <a:p>
          <a:endParaRPr lang="en-US"/>
        </a:p>
      </dgm:t>
    </dgm:pt>
    <dgm:pt modelId="{3AE05BAF-1529-0D46-BBC6-9073015FF337}" type="pres">
      <dgm:prSet presAssocID="{F656FBD3-ADD5-0846-AA98-3FAA7353365E}" presName="level3hierChild" presStyleCnt="0"/>
      <dgm:spPr/>
      <dgm:t>
        <a:bodyPr/>
        <a:lstStyle/>
        <a:p>
          <a:endParaRPr lang="en-US"/>
        </a:p>
      </dgm:t>
    </dgm:pt>
    <dgm:pt modelId="{0CEED951-5384-2149-A950-F32674FF1706}" type="pres">
      <dgm:prSet presAssocID="{D629D2F4-8DC8-2542-9F71-F416AA790A64}" presName="conn2-1" presStyleLbl="parChTrans1D3" presStyleIdx="1" presStyleCnt="2"/>
      <dgm:spPr/>
      <dgm:t>
        <a:bodyPr/>
        <a:lstStyle/>
        <a:p>
          <a:endParaRPr lang="en-US"/>
        </a:p>
      </dgm:t>
    </dgm:pt>
    <dgm:pt modelId="{E2E02E18-3D00-1349-B2FB-C4F561490558}" type="pres">
      <dgm:prSet presAssocID="{D629D2F4-8DC8-2542-9F71-F416AA790A64}" presName="connTx" presStyleLbl="parChTrans1D3" presStyleIdx="1" presStyleCnt="2"/>
      <dgm:spPr/>
      <dgm:t>
        <a:bodyPr/>
        <a:lstStyle/>
        <a:p>
          <a:endParaRPr lang="en-US"/>
        </a:p>
      </dgm:t>
    </dgm:pt>
    <dgm:pt modelId="{5DEAE637-B6D7-8F45-BE67-A2FD413B7A55}" type="pres">
      <dgm:prSet presAssocID="{554CBB3C-3595-3544-AD74-B4610E1EA14D}" presName="root2" presStyleCnt="0"/>
      <dgm:spPr/>
      <dgm:t>
        <a:bodyPr/>
        <a:lstStyle/>
        <a:p>
          <a:endParaRPr lang="en-US"/>
        </a:p>
      </dgm:t>
    </dgm:pt>
    <dgm:pt modelId="{CF042F08-A97A-A24B-A242-870EC69124B5}" type="pres">
      <dgm:prSet presAssocID="{554CBB3C-3595-3544-AD74-B4610E1EA14D}" presName="LevelTwoTextNode" presStyleLbl="node3" presStyleIdx="1" presStyleCnt="2" custLinFactNeighborX="122" custLinFactNeighborY="98282">
        <dgm:presLayoutVars>
          <dgm:chPref val="3"/>
        </dgm:presLayoutVars>
      </dgm:prSet>
      <dgm:spPr/>
      <dgm:t>
        <a:bodyPr/>
        <a:lstStyle/>
        <a:p>
          <a:endParaRPr lang="en-US"/>
        </a:p>
      </dgm:t>
    </dgm:pt>
    <dgm:pt modelId="{6DB6C116-40EF-EE4C-AA89-D1D2383A435A}" type="pres">
      <dgm:prSet presAssocID="{554CBB3C-3595-3544-AD74-B4610E1EA14D}" presName="level3hierChild" presStyleCnt="0"/>
      <dgm:spPr/>
      <dgm:t>
        <a:bodyPr/>
        <a:lstStyle/>
        <a:p>
          <a:endParaRPr lang="en-US"/>
        </a:p>
      </dgm:t>
    </dgm:pt>
  </dgm:ptLst>
  <dgm:cxnLst>
    <dgm:cxn modelId="{FE56D24F-B907-5F44-8DAF-B43F4B504416}" type="presOf" srcId="{554CBB3C-3595-3544-AD74-B4610E1EA14D}" destId="{CF042F08-A97A-A24B-A242-870EC69124B5}" srcOrd="0" destOrd="0" presId="urn:microsoft.com/office/officeart/2005/8/layout/hierarchy2"/>
    <dgm:cxn modelId="{E7AB1FB1-92EF-7640-BEC8-21AE790AFED4}" type="presOf" srcId="{41EEE0AD-8265-3B45-A851-C146071B3707}" destId="{CD417E9C-44F1-4D49-9447-1B07F026FBC0}" srcOrd="0" destOrd="0" presId="urn:microsoft.com/office/officeart/2005/8/layout/hierarchy2"/>
    <dgm:cxn modelId="{594D0BA0-99BD-074E-85B5-2EC6B0B8CFFA}" type="presOf" srcId="{19B8FF11-9F3E-AE4A-89AC-5C1B371AA739}" destId="{B307DA68-56AA-5140-B1D8-E0E7E590AFDA}" srcOrd="1" destOrd="0" presId="urn:microsoft.com/office/officeart/2005/8/layout/hierarchy2"/>
    <dgm:cxn modelId="{F6E86194-C0AD-7F46-A771-760251F644C1}" srcId="{F93ED3F1-E7AD-594B-8CC3-FD932F920A22}" destId="{F656FBD3-ADD5-0846-AA98-3FAA7353365E}" srcOrd="1" destOrd="0" parTransId="{CEE5161C-3D85-844A-8B7E-AD5873A4603F}" sibTransId="{5659D894-B84C-6A46-BC78-78D1CEFBF9AE}"/>
    <dgm:cxn modelId="{3863FC91-E507-6343-BB65-9F0F87DCA30A}" type="presOf" srcId="{F948C31D-E894-7B4D-912D-256C555122A7}" destId="{0B0562CB-0C0E-404E-9C63-5E2837F48806}" srcOrd="0" destOrd="0" presId="urn:microsoft.com/office/officeart/2005/8/layout/hierarchy2"/>
    <dgm:cxn modelId="{0920CDC4-1328-0140-9B16-D6D387217468}" type="presOf" srcId="{25F9B6F1-7A8F-BC4D-AC6F-D9D5FD4D3951}" destId="{66736B5C-875C-444A-ACF3-DA7841A2550B}" srcOrd="0" destOrd="0" presId="urn:microsoft.com/office/officeart/2005/8/layout/hierarchy2"/>
    <dgm:cxn modelId="{52E80A80-E8AB-C643-B698-4CB638458BFC}" type="presOf" srcId="{F656FBD3-ADD5-0846-AA98-3FAA7353365E}" destId="{B8C5AD2A-8884-254A-B9CB-EEE6691AFB5B}" srcOrd="0" destOrd="0" presId="urn:microsoft.com/office/officeart/2005/8/layout/hierarchy2"/>
    <dgm:cxn modelId="{F9D1DD6B-C68F-5D4B-B4F2-6A68B87D67AB}" type="presOf" srcId="{D629D2F4-8DC8-2542-9F71-F416AA790A64}" destId="{E2E02E18-3D00-1349-B2FB-C4F561490558}" srcOrd="1" destOrd="0" presId="urn:microsoft.com/office/officeart/2005/8/layout/hierarchy2"/>
    <dgm:cxn modelId="{BE85119D-A7A5-7E4D-A7CE-7A77B4A94196}" type="presOf" srcId="{F93ED3F1-E7AD-594B-8CC3-FD932F920A22}" destId="{78070607-9009-CC44-85AA-C9077B80BF3C}" srcOrd="0" destOrd="0" presId="urn:microsoft.com/office/officeart/2005/8/layout/hierarchy2"/>
    <dgm:cxn modelId="{CD5FD831-9795-CF41-97F5-AB5EC7D7B292}" type="presOf" srcId="{CEE5161C-3D85-844A-8B7E-AD5873A4603F}" destId="{5A845470-3301-0F42-B76B-F695D58EEB3F}" srcOrd="1" destOrd="0" presId="urn:microsoft.com/office/officeart/2005/8/layout/hierarchy2"/>
    <dgm:cxn modelId="{35474EEB-CA66-EA46-B26D-F75AF54881A1}" type="presOf" srcId="{EB8F6703-0515-1A40-9882-B9E8FB409254}" destId="{669F7B8D-4A67-FD46-BEB2-785D3274CC85}" srcOrd="0" destOrd="0" presId="urn:microsoft.com/office/officeart/2005/8/layout/hierarchy2"/>
    <dgm:cxn modelId="{D2A9F4A2-FEE1-1548-95BB-105864B67694}" type="presOf" srcId="{D629D2F4-8DC8-2542-9F71-F416AA790A64}" destId="{0CEED951-5384-2149-A950-F32674FF1706}" srcOrd="0" destOrd="0" presId="urn:microsoft.com/office/officeart/2005/8/layout/hierarchy2"/>
    <dgm:cxn modelId="{AC5C7F2E-D842-D94D-A51C-E7BB2D3C773F}" type="presOf" srcId="{19B8FF11-9F3E-AE4A-89AC-5C1B371AA739}" destId="{969D37CC-EA6D-8D45-97EB-C9186025A9E7}" srcOrd="0" destOrd="0" presId="urn:microsoft.com/office/officeart/2005/8/layout/hierarchy2"/>
    <dgm:cxn modelId="{7DE364F1-7A70-B04B-9FE5-2A084CF9395C}" srcId="{F93ED3F1-E7AD-594B-8CC3-FD932F920A22}" destId="{25F9B6F1-7A8F-BC4D-AC6F-D9D5FD4D3951}" srcOrd="0" destOrd="0" parTransId="{F948C31D-E894-7B4D-912D-256C555122A7}" sibTransId="{DF8D8FB8-EA95-2D47-B541-2AD4618D117D}"/>
    <dgm:cxn modelId="{F37F35DA-BFC7-114D-8C2F-32FA93487669}" type="presOf" srcId="{CEE5161C-3D85-844A-8B7E-AD5873A4603F}" destId="{1C4AE132-30A4-BA42-9CDF-5B491B7F49E2}" srcOrd="0" destOrd="0" presId="urn:microsoft.com/office/officeart/2005/8/layout/hierarchy2"/>
    <dgm:cxn modelId="{2D78C942-39CF-044E-B879-7EF6A17195DF}" srcId="{EB8F6703-0515-1A40-9882-B9E8FB409254}" destId="{F93ED3F1-E7AD-594B-8CC3-FD932F920A22}" srcOrd="0" destOrd="0" parTransId="{A6B28387-4023-9141-BCA6-106B4F990528}" sibTransId="{78B1DB85-80C1-1A40-8019-43617718388F}"/>
    <dgm:cxn modelId="{EC488D21-6E39-0740-9537-CF29F910EFF6}" srcId="{25F9B6F1-7A8F-BC4D-AC6F-D9D5FD4D3951}" destId="{41EEE0AD-8265-3B45-A851-C146071B3707}" srcOrd="0" destOrd="0" parTransId="{19B8FF11-9F3E-AE4A-89AC-5C1B371AA739}" sibTransId="{79F48561-5350-7F48-B928-F7D135071405}"/>
    <dgm:cxn modelId="{55018B62-AA4E-4948-AFEC-E174EE53F8F1}" srcId="{F656FBD3-ADD5-0846-AA98-3FAA7353365E}" destId="{554CBB3C-3595-3544-AD74-B4610E1EA14D}" srcOrd="0" destOrd="0" parTransId="{D629D2F4-8DC8-2542-9F71-F416AA790A64}" sibTransId="{8F526560-D36B-C44C-BEA7-7BE67C666A04}"/>
    <dgm:cxn modelId="{46125127-8189-7E47-B490-AB7BC2F8EE93}" type="presOf" srcId="{F948C31D-E894-7B4D-912D-256C555122A7}" destId="{71A780CA-298E-6E42-B8AD-5D505DE405B5}" srcOrd="1" destOrd="0" presId="urn:microsoft.com/office/officeart/2005/8/layout/hierarchy2"/>
    <dgm:cxn modelId="{589FD0A2-A9AB-F74F-8C64-49BB296C9869}" type="presParOf" srcId="{669F7B8D-4A67-FD46-BEB2-785D3274CC85}" destId="{8DB5ADBF-77EB-5B46-9938-7BF2362BFA4F}" srcOrd="0" destOrd="0" presId="urn:microsoft.com/office/officeart/2005/8/layout/hierarchy2"/>
    <dgm:cxn modelId="{3F3BD7BB-9D32-B441-88F2-2DD6E6EEA245}" type="presParOf" srcId="{8DB5ADBF-77EB-5B46-9938-7BF2362BFA4F}" destId="{78070607-9009-CC44-85AA-C9077B80BF3C}" srcOrd="0" destOrd="0" presId="urn:microsoft.com/office/officeart/2005/8/layout/hierarchy2"/>
    <dgm:cxn modelId="{33F392AD-0B1B-8044-8512-2192C038CC56}" type="presParOf" srcId="{8DB5ADBF-77EB-5B46-9938-7BF2362BFA4F}" destId="{92CE67F7-42EE-904D-9898-4B0A4BE1DB19}" srcOrd="1" destOrd="0" presId="urn:microsoft.com/office/officeart/2005/8/layout/hierarchy2"/>
    <dgm:cxn modelId="{FD5888F2-491E-AF4F-BAE1-4F5FAD3D1018}" type="presParOf" srcId="{92CE67F7-42EE-904D-9898-4B0A4BE1DB19}" destId="{0B0562CB-0C0E-404E-9C63-5E2837F48806}" srcOrd="0" destOrd="0" presId="urn:microsoft.com/office/officeart/2005/8/layout/hierarchy2"/>
    <dgm:cxn modelId="{971BDC9F-8D3F-ED46-B7C4-FD84E5AC4E51}" type="presParOf" srcId="{0B0562CB-0C0E-404E-9C63-5E2837F48806}" destId="{71A780CA-298E-6E42-B8AD-5D505DE405B5}" srcOrd="0" destOrd="0" presId="urn:microsoft.com/office/officeart/2005/8/layout/hierarchy2"/>
    <dgm:cxn modelId="{0BF001E0-F2FC-5944-9B1F-BCF7DB0AB63F}" type="presParOf" srcId="{92CE67F7-42EE-904D-9898-4B0A4BE1DB19}" destId="{176947E9-721D-2B49-9E67-FBB2E46395F7}" srcOrd="1" destOrd="0" presId="urn:microsoft.com/office/officeart/2005/8/layout/hierarchy2"/>
    <dgm:cxn modelId="{EAD25D23-E82B-CF4B-9396-D15B31127E86}" type="presParOf" srcId="{176947E9-721D-2B49-9E67-FBB2E46395F7}" destId="{66736B5C-875C-444A-ACF3-DA7841A2550B}" srcOrd="0" destOrd="0" presId="urn:microsoft.com/office/officeart/2005/8/layout/hierarchy2"/>
    <dgm:cxn modelId="{F31C79BD-4137-FD4C-B5A1-367B8F762F83}" type="presParOf" srcId="{176947E9-721D-2B49-9E67-FBB2E46395F7}" destId="{CC847231-168A-1442-8CA4-A8F2593EF4EB}" srcOrd="1" destOrd="0" presId="urn:microsoft.com/office/officeart/2005/8/layout/hierarchy2"/>
    <dgm:cxn modelId="{5863DF1F-94DA-1D4E-BBF8-6BFDE2734CFB}" type="presParOf" srcId="{CC847231-168A-1442-8CA4-A8F2593EF4EB}" destId="{969D37CC-EA6D-8D45-97EB-C9186025A9E7}" srcOrd="0" destOrd="0" presId="urn:microsoft.com/office/officeart/2005/8/layout/hierarchy2"/>
    <dgm:cxn modelId="{885244DC-699E-BE4F-B4F8-78DC7FDD3569}" type="presParOf" srcId="{969D37CC-EA6D-8D45-97EB-C9186025A9E7}" destId="{B307DA68-56AA-5140-B1D8-E0E7E590AFDA}" srcOrd="0" destOrd="0" presId="urn:microsoft.com/office/officeart/2005/8/layout/hierarchy2"/>
    <dgm:cxn modelId="{26AD9864-23A3-8644-986B-F55131A689E3}" type="presParOf" srcId="{CC847231-168A-1442-8CA4-A8F2593EF4EB}" destId="{0DE0AF7F-877B-5944-B1A8-393B8560F082}" srcOrd="1" destOrd="0" presId="urn:microsoft.com/office/officeart/2005/8/layout/hierarchy2"/>
    <dgm:cxn modelId="{2A0CA274-8CF8-B34B-9253-7387D27A44A5}" type="presParOf" srcId="{0DE0AF7F-877B-5944-B1A8-393B8560F082}" destId="{CD417E9C-44F1-4D49-9447-1B07F026FBC0}" srcOrd="0" destOrd="0" presId="urn:microsoft.com/office/officeart/2005/8/layout/hierarchy2"/>
    <dgm:cxn modelId="{5702DDF9-6059-414F-9E3E-866C50955675}" type="presParOf" srcId="{0DE0AF7F-877B-5944-B1A8-393B8560F082}" destId="{E9D011F5-5E6E-BB47-A330-5DAE93939B41}" srcOrd="1" destOrd="0" presId="urn:microsoft.com/office/officeart/2005/8/layout/hierarchy2"/>
    <dgm:cxn modelId="{2A4E3E2D-9A2A-F74A-8F05-96557EB464A5}" type="presParOf" srcId="{92CE67F7-42EE-904D-9898-4B0A4BE1DB19}" destId="{1C4AE132-30A4-BA42-9CDF-5B491B7F49E2}" srcOrd="2" destOrd="0" presId="urn:microsoft.com/office/officeart/2005/8/layout/hierarchy2"/>
    <dgm:cxn modelId="{7677F6B1-9BD2-BE46-87D0-C4CA5A359679}" type="presParOf" srcId="{1C4AE132-30A4-BA42-9CDF-5B491B7F49E2}" destId="{5A845470-3301-0F42-B76B-F695D58EEB3F}" srcOrd="0" destOrd="0" presId="urn:microsoft.com/office/officeart/2005/8/layout/hierarchy2"/>
    <dgm:cxn modelId="{85C5558C-2AB1-D147-BB0B-2FD49C28BA8D}" type="presParOf" srcId="{92CE67F7-42EE-904D-9898-4B0A4BE1DB19}" destId="{38861245-860E-6D44-9252-16A67449672A}" srcOrd="3" destOrd="0" presId="urn:microsoft.com/office/officeart/2005/8/layout/hierarchy2"/>
    <dgm:cxn modelId="{0D0EDBC3-B47B-1845-8E1B-0BA7496DF0C3}" type="presParOf" srcId="{38861245-860E-6D44-9252-16A67449672A}" destId="{B8C5AD2A-8884-254A-B9CB-EEE6691AFB5B}" srcOrd="0" destOrd="0" presId="urn:microsoft.com/office/officeart/2005/8/layout/hierarchy2"/>
    <dgm:cxn modelId="{BC62A664-0A0D-0842-953D-FE4483B1A60B}" type="presParOf" srcId="{38861245-860E-6D44-9252-16A67449672A}" destId="{3AE05BAF-1529-0D46-BBC6-9073015FF337}" srcOrd="1" destOrd="0" presId="urn:microsoft.com/office/officeart/2005/8/layout/hierarchy2"/>
    <dgm:cxn modelId="{A85B5BD6-3F82-CB4C-B161-005CB1AEBAEC}" type="presParOf" srcId="{3AE05BAF-1529-0D46-BBC6-9073015FF337}" destId="{0CEED951-5384-2149-A950-F32674FF1706}" srcOrd="0" destOrd="0" presId="urn:microsoft.com/office/officeart/2005/8/layout/hierarchy2"/>
    <dgm:cxn modelId="{B709AEEC-9E49-CD47-8EDE-873D522FDD77}" type="presParOf" srcId="{0CEED951-5384-2149-A950-F32674FF1706}" destId="{E2E02E18-3D00-1349-B2FB-C4F561490558}" srcOrd="0" destOrd="0" presId="urn:microsoft.com/office/officeart/2005/8/layout/hierarchy2"/>
    <dgm:cxn modelId="{6A165B52-1244-4C4A-BDFD-FD2E14D9C1E0}" type="presParOf" srcId="{3AE05BAF-1529-0D46-BBC6-9073015FF337}" destId="{5DEAE637-B6D7-8F45-BE67-A2FD413B7A55}" srcOrd="1" destOrd="0" presId="urn:microsoft.com/office/officeart/2005/8/layout/hierarchy2"/>
    <dgm:cxn modelId="{1313DD58-F063-BF44-A260-F649A02179FC}" type="presParOf" srcId="{5DEAE637-B6D7-8F45-BE67-A2FD413B7A55}" destId="{CF042F08-A97A-A24B-A242-870EC69124B5}" srcOrd="0" destOrd="0" presId="urn:microsoft.com/office/officeart/2005/8/layout/hierarchy2"/>
    <dgm:cxn modelId="{278E7632-7FD4-8247-8144-19C93F9FC49B}" type="presParOf" srcId="{5DEAE637-B6D7-8F45-BE67-A2FD413B7A55}" destId="{6DB6C116-40EF-EE4C-AA89-D1D2383A435A}" srcOrd="1" destOrd="0" presId="urn:microsoft.com/office/officeart/2005/8/layout/hierarchy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87D0E53-ADEC-134E-952B-4A32FEDE59DD}" type="doc">
      <dgm:prSet loTypeId="urn:microsoft.com/office/officeart/2008/layout/AlternatingHexagons" loCatId="" qsTypeId="urn:microsoft.com/office/officeart/2005/8/quickstyle/simple3" qsCatId="simple" csTypeId="urn:microsoft.com/office/officeart/2005/8/colors/accent2_2" csCatId="accent2" phldr="1"/>
      <dgm:spPr/>
      <dgm:t>
        <a:bodyPr/>
        <a:lstStyle/>
        <a:p>
          <a:endParaRPr lang="en-US"/>
        </a:p>
      </dgm:t>
    </dgm:pt>
    <dgm:pt modelId="{83573C14-6BD4-3E48-AA81-899E918FA347}">
      <dgm:prSet phldrT="[Text]" custT="1"/>
      <dgm:spPr/>
      <dgm:t>
        <a:bodyPr/>
        <a:lstStyle/>
        <a:p>
          <a:r>
            <a:rPr lang="en-US" sz="1400" dirty="0" smtClean="0">
              <a:solidFill>
                <a:srgbClr val="0000FF"/>
              </a:solidFill>
            </a:rPr>
            <a:t>No asepsis during procedures </a:t>
          </a:r>
          <a:endParaRPr lang="en-US" sz="1400" dirty="0">
            <a:solidFill>
              <a:srgbClr val="0000FF"/>
            </a:solidFill>
          </a:endParaRPr>
        </a:p>
      </dgm:t>
    </dgm:pt>
    <dgm:pt modelId="{236CFBF3-76D7-A849-A19D-5E82D29DE232}" type="parTrans" cxnId="{B1BCA2DD-5991-8340-A8FC-65AFECFFB0F5}">
      <dgm:prSet/>
      <dgm:spPr/>
      <dgm:t>
        <a:bodyPr/>
        <a:lstStyle/>
        <a:p>
          <a:endParaRPr lang="en-US" sz="1400"/>
        </a:p>
      </dgm:t>
    </dgm:pt>
    <dgm:pt modelId="{9D7FBBB0-BE10-B641-9148-038310300D80}" type="sibTrans" cxnId="{B1BCA2DD-5991-8340-A8FC-65AFECFFB0F5}">
      <dgm:prSet custT="1"/>
      <dgm:spPr/>
      <dgm:t>
        <a:bodyPr/>
        <a:lstStyle/>
        <a:p>
          <a:r>
            <a:rPr lang="en-US" sz="2000" dirty="0" smtClean="0">
              <a:solidFill>
                <a:srgbClr val="FF0000"/>
              </a:solidFill>
            </a:rPr>
            <a:t>Lack of hand hygiene </a:t>
          </a:r>
          <a:endParaRPr lang="en-US" sz="2000" dirty="0">
            <a:solidFill>
              <a:srgbClr val="FF0000"/>
            </a:solidFill>
          </a:endParaRPr>
        </a:p>
      </dgm:t>
    </dgm:pt>
    <dgm:pt modelId="{0177F875-DE3F-624E-8568-C10EE1363912}">
      <dgm:prSet phldrT="[Text]" custT="1"/>
      <dgm:spPr/>
      <dgm:t>
        <a:bodyPr/>
        <a:lstStyle/>
        <a:p>
          <a:r>
            <a:rPr lang="en-US" sz="1400" dirty="0" smtClean="0">
              <a:solidFill>
                <a:srgbClr val="0000FF"/>
              </a:solidFill>
            </a:rPr>
            <a:t>Too many procedures, investigations </a:t>
          </a:r>
          <a:endParaRPr lang="en-US" sz="1400" dirty="0">
            <a:solidFill>
              <a:srgbClr val="0000FF"/>
            </a:solidFill>
          </a:endParaRPr>
        </a:p>
      </dgm:t>
    </dgm:pt>
    <dgm:pt modelId="{C61A1CD9-2DFB-FC43-BD44-56B03006FBE8}" type="parTrans" cxnId="{050E4B46-0D69-5A4C-82C2-FA228938ACAB}">
      <dgm:prSet/>
      <dgm:spPr/>
      <dgm:t>
        <a:bodyPr/>
        <a:lstStyle/>
        <a:p>
          <a:endParaRPr lang="en-US" sz="1400"/>
        </a:p>
      </dgm:t>
    </dgm:pt>
    <dgm:pt modelId="{47BFE047-288A-F948-BDCC-717E89078236}" type="sibTrans" cxnId="{050E4B46-0D69-5A4C-82C2-FA228938ACAB}">
      <dgm:prSet custT="1"/>
      <dgm:spPr/>
      <dgm:t>
        <a:bodyPr/>
        <a:lstStyle/>
        <a:p>
          <a:r>
            <a:rPr lang="en-US" sz="1400" dirty="0" smtClean="0">
              <a:solidFill>
                <a:srgbClr val="0000FF"/>
              </a:solidFill>
            </a:rPr>
            <a:t>Overcrowding </a:t>
          </a:r>
          <a:endParaRPr lang="en-US" sz="1400" dirty="0">
            <a:solidFill>
              <a:srgbClr val="0000FF"/>
            </a:solidFill>
          </a:endParaRPr>
        </a:p>
      </dgm:t>
    </dgm:pt>
    <dgm:pt modelId="{67F9C885-3FD2-9D42-AE37-896270BF1ED9}">
      <dgm:prSet phldrT="[Text]" custT="1"/>
      <dgm:spPr/>
      <dgm:t>
        <a:bodyPr/>
        <a:lstStyle/>
        <a:p>
          <a:r>
            <a:rPr lang="en-US" sz="1400" dirty="0" smtClean="0">
              <a:solidFill>
                <a:srgbClr val="0000FF"/>
              </a:solidFill>
            </a:rPr>
            <a:t>IV fluids</a:t>
          </a:r>
          <a:endParaRPr lang="en-US" sz="1400" dirty="0">
            <a:solidFill>
              <a:srgbClr val="0000FF"/>
            </a:solidFill>
          </a:endParaRPr>
        </a:p>
      </dgm:t>
    </dgm:pt>
    <dgm:pt modelId="{98CCF847-2DA0-EB43-B341-B7500218E461}" type="parTrans" cxnId="{E1355E1B-7F3F-B04B-AE17-20B4A9147AC5}">
      <dgm:prSet/>
      <dgm:spPr/>
      <dgm:t>
        <a:bodyPr/>
        <a:lstStyle/>
        <a:p>
          <a:endParaRPr lang="en-US" sz="1400"/>
        </a:p>
      </dgm:t>
    </dgm:pt>
    <dgm:pt modelId="{8C67AFF1-ADC4-1C46-8140-ADAC606424C2}" type="sibTrans" cxnId="{E1355E1B-7F3F-B04B-AE17-20B4A9147AC5}">
      <dgm:prSet custT="1"/>
      <dgm:spPr/>
      <dgm:t>
        <a:bodyPr/>
        <a:lstStyle/>
        <a:p>
          <a:r>
            <a:rPr lang="en-US" sz="1400" smtClean="0">
              <a:solidFill>
                <a:srgbClr val="0000FF"/>
              </a:solidFill>
            </a:rPr>
            <a:t>Lack of breast milk feeding </a:t>
          </a:r>
          <a:endParaRPr lang="en-US" sz="1400" dirty="0">
            <a:solidFill>
              <a:srgbClr val="0000FF"/>
            </a:solidFill>
          </a:endParaRPr>
        </a:p>
      </dgm:t>
    </dgm:pt>
    <dgm:pt modelId="{3C058E48-44FE-4840-944B-930C46D95C5B}">
      <dgm:prSet custT="1"/>
      <dgm:spPr/>
      <dgm:t>
        <a:bodyPr/>
        <a:lstStyle/>
        <a:p>
          <a:r>
            <a:rPr lang="en-US" sz="1400" dirty="0" smtClean="0">
              <a:solidFill>
                <a:srgbClr val="0000FF"/>
              </a:solidFill>
            </a:rPr>
            <a:t>Mechanical ventilation, CPAP </a:t>
          </a:r>
          <a:endParaRPr lang="en-US" sz="1400" dirty="0">
            <a:solidFill>
              <a:srgbClr val="0000FF"/>
            </a:solidFill>
          </a:endParaRPr>
        </a:p>
      </dgm:t>
    </dgm:pt>
    <dgm:pt modelId="{F4C3406F-BB60-F24B-A823-1ECF8E2F13FC}" type="parTrans" cxnId="{81F72627-1A16-8E41-A5D0-5428C0DC35BC}">
      <dgm:prSet/>
      <dgm:spPr/>
      <dgm:t>
        <a:bodyPr/>
        <a:lstStyle/>
        <a:p>
          <a:endParaRPr lang="en-US" sz="1400"/>
        </a:p>
      </dgm:t>
    </dgm:pt>
    <dgm:pt modelId="{8E1B422E-B548-BA45-9E31-28C8B2EF5BB7}" type="sibTrans" cxnId="{81F72627-1A16-8E41-A5D0-5428C0DC35BC}">
      <dgm:prSet custT="1"/>
      <dgm:spPr/>
      <dgm:t>
        <a:bodyPr/>
        <a:lstStyle/>
        <a:p>
          <a:r>
            <a:rPr lang="en-US" sz="1400" dirty="0" smtClean="0">
              <a:solidFill>
                <a:srgbClr val="0000FF"/>
              </a:solidFill>
            </a:rPr>
            <a:t>Unnecessary drugs/antibiotics</a:t>
          </a:r>
          <a:endParaRPr lang="en-US" sz="1400" dirty="0">
            <a:solidFill>
              <a:srgbClr val="0000FF"/>
            </a:solidFill>
          </a:endParaRPr>
        </a:p>
      </dgm:t>
    </dgm:pt>
    <dgm:pt modelId="{9A442A72-83EB-CA48-8A70-CF4345944EC1}" type="pres">
      <dgm:prSet presAssocID="{187D0E53-ADEC-134E-952B-4A32FEDE59DD}" presName="Name0" presStyleCnt="0">
        <dgm:presLayoutVars>
          <dgm:chMax/>
          <dgm:chPref/>
          <dgm:dir/>
          <dgm:animLvl val="lvl"/>
        </dgm:presLayoutVars>
      </dgm:prSet>
      <dgm:spPr/>
      <dgm:t>
        <a:bodyPr/>
        <a:lstStyle/>
        <a:p>
          <a:endParaRPr lang="en-US"/>
        </a:p>
      </dgm:t>
    </dgm:pt>
    <dgm:pt modelId="{5983D2EB-3BB5-364B-93B4-0C3F7A2B90EF}" type="pres">
      <dgm:prSet presAssocID="{83573C14-6BD4-3E48-AA81-899E918FA347}" presName="composite" presStyleCnt="0"/>
      <dgm:spPr/>
    </dgm:pt>
    <dgm:pt modelId="{1F5F0914-F123-B94F-A2F9-33531F274BC2}" type="pres">
      <dgm:prSet presAssocID="{83573C14-6BD4-3E48-AA81-899E918FA347}" presName="Parent1" presStyleLbl="node1" presStyleIdx="0" presStyleCnt="8" custScaleX="160736" custLinFactNeighborX="44649" custLinFactNeighborY="36628">
        <dgm:presLayoutVars>
          <dgm:chMax val="1"/>
          <dgm:chPref val="1"/>
          <dgm:bulletEnabled val="1"/>
        </dgm:presLayoutVars>
      </dgm:prSet>
      <dgm:spPr/>
      <dgm:t>
        <a:bodyPr/>
        <a:lstStyle/>
        <a:p>
          <a:endParaRPr lang="en-US"/>
        </a:p>
      </dgm:t>
    </dgm:pt>
    <dgm:pt modelId="{F1B4EE9F-3240-ED44-9E0C-9227981260B9}" type="pres">
      <dgm:prSet presAssocID="{83573C14-6BD4-3E48-AA81-899E918FA347}" presName="Childtext1" presStyleLbl="revTx" presStyleIdx="0" presStyleCnt="4">
        <dgm:presLayoutVars>
          <dgm:chMax val="0"/>
          <dgm:chPref val="0"/>
          <dgm:bulletEnabled val="1"/>
        </dgm:presLayoutVars>
      </dgm:prSet>
      <dgm:spPr/>
      <dgm:t>
        <a:bodyPr/>
        <a:lstStyle/>
        <a:p>
          <a:endParaRPr lang="en-US"/>
        </a:p>
      </dgm:t>
    </dgm:pt>
    <dgm:pt modelId="{4682D372-C516-664E-A807-E03A7D3CD8E5}" type="pres">
      <dgm:prSet presAssocID="{83573C14-6BD4-3E48-AA81-899E918FA347}" presName="BalanceSpacing" presStyleCnt="0"/>
      <dgm:spPr/>
    </dgm:pt>
    <dgm:pt modelId="{9956332B-52ED-4946-BFC7-772E84BC93F0}" type="pres">
      <dgm:prSet presAssocID="{83573C14-6BD4-3E48-AA81-899E918FA347}" presName="BalanceSpacing1" presStyleCnt="0"/>
      <dgm:spPr/>
    </dgm:pt>
    <dgm:pt modelId="{F3DFBE15-282C-B749-9B6A-4C266DFC4EFC}" type="pres">
      <dgm:prSet presAssocID="{9D7FBBB0-BE10-B641-9148-038310300D80}" presName="Accent1Text" presStyleLbl="node1" presStyleIdx="1" presStyleCnt="8" custScaleX="201249" custLinFactY="16541" custLinFactNeighborX="63784" custLinFactNeighborY="100000"/>
      <dgm:spPr/>
      <dgm:t>
        <a:bodyPr/>
        <a:lstStyle/>
        <a:p>
          <a:endParaRPr lang="en-US"/>
        </a:p>
      </dgm:t>
    </dgm:pt>
    <dgm:pt modelId="{C943409C-0606-CD4C-A89F-79E1EE31A434}" type="pres">
      <dgm:prSet presAssocID="{9D7FBBB0-BE10-B641-9148-038310300D80}" presName="spaceBetweenRectangles" presStyleCnt="0"/>
      <dgm:spPr/>
    </dgm:pt>
    <dgm:pt modelId="{B544DF5F-7625-D347-9366-4FAC34AA80F2}" type="pres">
      <dgm:prSet presAssocID="{0177F875-DE3F-624E-8568-C10EE1363912}" presName="composite" presStyleCnt="0"/>
      <dgm:spPr/>
    </dgm:pt>
    <dgm:pt modelId="{6F998C5D-F77D-0F4A-BB2B-C9942FDAA5EF}" type="pres">
      <dgm:prSet presAssocID="{0177F875-DE3F-624E-8568-C10EE1363912}" presName="Parent1" presStyleLbl="node1" presStyleIdx="2" presStyleCnt="8" custScaleX="160736" custLinFactNeighborX="-99093" custLinFactNeighborY="-49946">
        <dgm:presLayoutVars>
          <dgm:chMax val="1"/>
          <dgm:chPref val="1"/>
          <dgm:bulletEnabled val="1"/>
        </dgm:presLayoutVars>
      </dgm:prSet>
      <dgm:spPr/>
      <dgm:t>
        <a:bodyPr/>
        <a:lstStyle/>
        <a:p>
          <a:endParaRPr lang="en-US"/>
        </a:p>
      </dgm:t>
    </dgm:pt>
    <dgm:pt modelId="{C5B3C1CE-2D76-0440-A5AF-48828866AF45}" type="pres">
      <dgm:prSet presAssocID="{0177F875-DE3F-624E-8568-C10EE1363912}" presName="Childtext1" presStyleLbl="revTx" presStyleIdx="1" presStyleCnt="4">
        <dgm:presLayoutVars>
          <dgm:chMax val="0"/>
          <dgm:chPref val="0"/>
          <dgm:bulletEnabled val="1"/>
        </dgm:presLayoutVars>
      </dgm:prSet>
      <dgm:spPr/>
      <dgm:t>
        <a:bodyPr/>
        <a:lstStyle/>
        <a:p>
          <a:endParaRPr lang="en-US"/>
        </a:p>
      </dgm:t>
    </dgm:pt>
    <dgm:pt modelId="{45B8AE55-80A5-2141-8911-85A9E4C20C8A}" type="pres">
      <dgm:prSet presAssocID="{0177F875-DE3F-624E-8568-C10EE1363912}" presName="BalanceSpacing" presStyleCnt="0"/>
      <dgm:spPr/>
    </dgm:pt>
    <dgm:pt modelId="{D61857CE-0C44-1C46-9748-B17622FAE2BB}" type="pres">
      <dgm:prSet presAssocID="{0177F875-DE3F-624E-8568-C10EE1363912}" presName="BalanceSpacing1" presStyleCnt="0"/>
      <dgm:spPr/>
    </dgm:pt>
    <dgm:pt modelId="{95A7BF27-DF71-814F-9887-330AB228344C}" type="pres">
      <dgm:prSet presAssocID="{47BFE047-288A-F948-BDCC-717E89078236}" presName="Accent1Text" presStyleLbl="node1" presStyleIdx="3" presStyleCnt="8" custScaleX="153947" custScaleY="86887" custLinFactNeighborX="48476" custLinFactNeighborY="68816"/>
      <dgm:spPr/>
      <dgm:t>
        <a:bodyPr/>
        <a:lstStyle/>
        <a:p>
          <a:endParaRPr lang="en-US"/>
        </a:p>
      </dgm:t>
    </dgm:pt>
    <dgm:pt modelId="{18CD02D4-75A8-2C45-95CC-3AF9E85CD1F5}" type="pres">
      <dgm:prSet presAssocID="{47BFE047-288A-F948-BDCC-717E89078236}" presName="spaceBetweenRectangles" presStyleCnt="0"/>
      <dgm:spPr/>
    </dgm:pt>
    <dgm:pt modelId="{8EBC9BE4-283A-ED43-B12B-58669C415B0B}" type="pres">
      <dgm:prSet presAssocID="{67F9C885-3FD2-9D42-AE37-896270BF1ED9}" presName="composite" presStyleCnt="0"/>
      <dgm:spPr/>
    </dgm:pt>
    <dgm:pt modelId="{ED8B946C-7BE9-D348-B5F2-33D84D28F07B}" type="pres">
      <dgm:prSet presAssocID="{67F9C885-3FD2-9D42-AE37-896270BF1ED9}" presName="Parent1" presStyleLbl="node1" presStyleIdx="4" presStyleCnt="8" custScaleX="160736" custScaleY="81397" custLinFactNeighborX="-28064" custLinFactNeighborY="61045">
        <dgm:presLayoutVars>
          <dgm:chMax val="1"/>
          <dgm:chPref val="1"/>
          <dgm:bulletEnabled val="1"/>
        </dgm:presLayoutVars>
      </dgm:prSet>
      <dgm:spPr/>
      <dgm:t>
        <a:bodyPr/>
        <a:lstStyle/>
        <a:p>
          <a:endParaRPr lang="en-US"/>
        </a:p>
      </dgm:t>
    </dgm:pt>
    <dgm:pt modelId="{187AE249-DDE6-2F47-BDEA-8EAF27114C25}" type="pres">
      <dgm:prSet presAssocID="{67F9C885-3FD2-9D42-AE37-896270BF1ED9}" presName="Childtext1" presStyleLbl="revTx" presStyleIdx="2" presStyleCnt="4">
        <dgm:presLayoutVars>
          <dgm:chMax val="0"/>
          <dgm:chPref val="0"/>
          <dgm:bulletEnabled val="1"/>
        </dgm:presLayoutVars>
      </dgm:prSet>
      <dgm:spPr/>
      <dgm:t>
        <a:bodyPr/>
        <a:lstStyle/>
        <a:p>
          <a:endParaRPr lang="en-US"/>
        </a:p>
      </dgm:t>
    </dgm:pt>
    <dgm:pt modelId="{92B94F15-3AAD-714E-BA3A-5938509268B6}" type="pres">
      <dgm:prSet presAssocID="{67F9C885-3FD2-9D42-AE37-896270BF1ED9}" presName="BalanceSpacing" presStyleCnt="0"/>
      <dgm:spPr/>
    </dgm:pt>
    <dgm:pt modelId="{46856646-5CBD-C049-B247-DCA9DA679901}" type="pres">
      <dgm:prSet presAssocID="{67F9C885-3FD2-9D42-AE37-896270BF1ED9}" presName="BalanceSpacing1" presStyleCnt="0"/>
      <dgm:spPr/>
    </dgm:pt>
    <dgm:pt modelId="{A227ED21-20A5-AC46-8ABD-7188F58C2EFF}" type="pres">
      <dgm:prSet presAssocID="{8C67AFF1-ADC4-1C46-8140-ADAC606424C2}" presName="Accent1Text" presStyleLbl="node1" presStyleIdx="5" presStyleCnt="8" custScaleX="160736" custLinFactNeighborX="-73989" custLinFactNeighborY="63265"/>
      <dgm:spPr/>
      <dgm:t>
        <a:bodyPr/>
        <a:lstStyle/>
        <a:p>
          <a:endParaRPr lang="en-US"/>
        </a:p>
      </dgm:t>
    </dgm:pt>
    <dgm:pt modelId="{30F6BE53-F627-CE47-87D4-CAC9C1884827}" type="pres">
      <dgm:prSet presAssocID="{8C67AFF1-ADC4-1C46-8140-ADAC606424C2}" presName="spaceBetweenRectangles" presStyleCnt="0"/>
      <dgm:spPr/>
    </dgm:pt>
    <dgm:pt modelId="{E653521D-45FB-2F40-AB4E-E0C2A360A567}" type="pres">
      <dgm:prSet presAssocID="{3C058E48-44FE-4840-944B-930C46D95C5B}" presName="composite" presStyleCnt="0"/>
      <dgm:spPr/>
    </dgm:pt>
    <dgm:pt modelId="{E2A0CB60-5333-9C4D-8820-9240F8D11CFD}" type="pres">
      <dgm:prSet presAssocID="{3C058E48-44FE-4840-944B-930C46D95C5B}" presName="Parent1" presStyleLbl="node1" presStyleIdx="6" presStyleCnt="8" custScaleX="160736" custLinFactX="-51396" custLinFactY="-17651" custLinFactNeighborX="-100000" custLinFactNeighborY="-100000">
        <dgm:presLayoutVars>
          <dgm:chMax val="1"/>
          <dgm:chPref val="1"/>
          <dgm:bulletEnabled val="1"/>
        </dgm:presLayoutVars>
      </dgm:prSet>
      <dgm:spPr/>
      <dgm:t>
        <a:bodyPr/>
        <a:lstStyle/>
        <a:p>
          <a:endParaRPr lang="en-US"/>
        </a:p>
      </dgm:t>
    </dgm:pt>
    <dgm:pt modelId="{0BCDC9E1-6DE8-0F43-BA1B-DCFEBDC271ED}" type="pres">
      <dgm:prSet presAssocID="{3C058E48-44FE-4840-944B-930C46D95C5B}" presName="Childtext1" presStyleLbl="revTx" presStyleIdx="3" presStyleCnt="4">
        <dgm:presLayoutVars>
          <dgm:chMax val="0"/>
          <dgm:chPref val="0"/>
          <dgm:bulletEnabled val="1"/>
        </dgm:presLayoutVars>
      </dgm:prSet>
      <dgm:spPr/>
    </dgm:pt>
    <dgm:pt modelId="{759316A5-CAD2-7D4D-AA1A-EE57D7381E99}" type="pres">
      <dgm:prSet presAssocID="{3C058E48-44FE-4840-944B-930C46D95C5B}" presName="BalanceSpacing" presStyleCnt="0"/>
      <dgm:spPr/>
    </dgm:pt>
    <dgm:pt modelId="{C357683E-0EFE-4640-AA25-8A0C2D1EB292}" type="pres">
      <dgm:prSet presAssocID="{3C058E48-44FE-4840-944B-930C46D95C5B}" presName="BalanceSpacing1" presStyleCnt="0"/>
      <dgm:spPr/>
    </dgm:pt>
    <dgm:pt modelId="{0F9CA25F-DAE3-B247-A388-BEB473688703}" type="pres">
      <dgm:prSet presAssocID="{8E1B422E-B548-BA45-9E31-28C8B2EF5BB7}" presName="Accent1Text" presStyleLbl="node1" presStyleIdx="7" presStyleCnt="8" custScaleX="142009" custScaleY="79805" custLinFactNeighborX="51027" custLinFactNeighborY="-16488"/>
      <dgm:spPr/>
      <dgm:t>
        <a:bodyPr/>
        <a:lstStyle/>
        <a:p>
          <a:endParaRPr lang="en-US"/>
        </a:p>
      </dgm:t>
    </dgm:pt>
  </dgm:ptLst>
  <dgm:cxnLst>
    <dgm:cxn modelId="{81F72627-1A16-8E41-A5D0-5428C0DC35BC}" srcId="{187D0E53-ADEC-134E-952B-4A32FEDE59DD}" destId="{3C058E48-44FE-4840-944B-930C46D95C5B}" srcOrd="3" destOrd="0" parTransId="{F4C3406F-BB60-F24B-A823-1ECF8E2F13FC}" sibTransId="{8E1B422E-B548-BA45-9E31-28C8B2EF5BB7}"/>
    <dgm:cxn modelId="{050E4B46-0D69-5A4C-82C2-FA228938ACAB}" srcId="{187D0E53-ADEC-134E-952B-4A32FEDE59DD}" destId="{0177F875-DE3F-624E-8568-C10EE1363912}" srcOrd="1" destOrd="0" parTransId="{C61A1CD9-2DFB-FC43-BD44-56B03006FBE8}" sibTransId="{47BFE047-288A-F948-BDCC-717E89078236}"/>
    <dgm:cxn modelId="{07A9152B-6388-474E-90A3-AEF1765A9C97}" type="presOf" srcId="{9D7FBBB0-BE10-B641-9148-038310300D80}" destId="{F3DFBE15-282C-B749-9B6A-4C266DFC4EFC}" srcOrd="0" destOrd="0" presId="urn:microsoft.com/office/officeart/2008/layout/AlternatingHexagons"/>
    <dgm:cxn modelId="{1C810E09-EAF2-7E4C-AB4C-15E1E1CDC012}" type="presOf" srcId="{187D0E53-ADEC-134E-952B-4A32FEDE59DD}" destId="{9A442A72-83EB-CA48-8A70-CF4345944EC1}" srcOrd="0" destOrd="0" presId="urn:microsoft.com/office/officeart/2008/layout/AlternatingHexagons"/>
    <dgm:cxn modelId="{FE3F4BAA-3F8D-CD45-BDE0-342FBC837AEF}" type="presOf" srcId="{8C67AFF1-ADC4-1C46-8140-ADAC606424C2}" destId="{A227ED21-20A5-AC46-8ABD-7188F58C2EFF}" srcOrd="0" destOrd="0" presId="urn:microsoft.com/office/officeart/2008/layout/AlternatingHexagons"/>
    <dgm:cxn modelId="{7BA89412-1688-B148-85D9-8B5274E8A619}" type="presOf" srcId="{67F9C885-3FD2-9D42-AE37-896270BF1ED9}" destId="{ED8B946C-7BE9-D348-B5F2-33D84D28F07B}" srcOrd="0" destOrd="0" presId="urn:microsoft.com/office/officeart/2008/layout/AlternatingHexagons"/>
    <dgm:cxn modelId="{70232B99-1F61-4E4C-872E-83CA3EEF4D5B}" type="presOf" srcId="{3C058E48-44FE-4840-944B-930C46D95C5B}" destId="{E2A0CB60-5333-9C4D-8820-9240F8D11CFD}" srcOrd="0" destOrd="0" presId="urn:microsoft.com/office/officeart/2008/layout/AlternatingHexagons"/>
    <dgm:cxn modelId="{98AEABF4-D358-E54B-B22F-ED7A92D17A35}" type="presOf" srcId="{47BFE047-288A-F948-BDCC-717E89078236}" destId="{95A7BF27-DF71-814F-9887-330AB228344C}" srcOrd="0" destOrd="0" presId="urn:microsoft.com/office/officeart/2008/layout/AlternatingHexagons"/>
    <dgm:cxn modelId="{B1BCA2DD-5991-8340-A8FC-65AFECFFB0F5}" srcId="{187D0E53-ADEC-134E-952B-4A32FEDE59DD}" destId="{83573C14-6BD4-3E48-AA81-899E918FA347}" srcOrd="0" destOrd="0" parTransId="{236CFBF3-76D7-A849-A19D-5E82D29DE232}" sibTransId="{9D7FBBB0-BE10-B641-9148-038310300D80}"/>
    <dgm:cxn modelId="{7D94F73E-4805-5448-BE71-6A89D34FA8EF}" type="presOf" srcId="{83573C14-6BD4-3E48-AA81-899E918FA347}" destId="{1F5F0914-F123-B94F-A2F9-33531F274BC2}" srcOrd="0" destOrd="0" presId="urn:microsoft.com/office/officeart/2008/layout/AlternatingHexagons"/>
    <dgm:cxn modelId="{89EF6300-16CC-AD4C-BCA9-5792F16778FB}" type="presOf" srcId="{8E1B422E-B548-BA45-9E31-28C8B2EF5BB7}" destId="{0F9CA25F-DAE3-B247-A388-BEB473688703}" srcOrd="0" destOrd="0" presId="urn:microsoft.com/office/officeart/2008/layout/AlternatingHexagons"/>
    <dgm:cxn modelId="{E1355E1B-7F3F-B04B-AE17-20B4A9147AC5}" srcId="{187D0E53-ADEC-134E-952B-4A32FEDE59DD}" destId="{67F9C885-3FD2-9D42-AE37-896270BF1ED9}" srcOrd="2" destOrd="0" parTransId="{98CCF847-2DA0-EB43-B341-B7500218E461}" sibTransId="{8C67AFF1-ADC4-1C46-8140-ADAC606424C2}"/>
    <dgm:cxn modelId="{4A45AB4B-85A7-D842-B1BC-BBB83B23BCC8}" type="presOf" srcId="{0177F875-DE3F-624E-8568-C10EE1363912}" destId="{6F998C5D-F77D-0F4A-BB2B-C9942FDAA5EF}" srcOrd="0" destOrd="0" presId="urn:microsoft.com/office/officeart/2008/layout/AlternatingHexagons"/>
    <dgm:cxn modelId="{E2AE6534-8347-4E4C-A241-47F440FA8444}" type="presParOf" srcId="{9A442A72-83EB-CA48-8A70-CF4345944EC1}" destId="{5983D2EB-3BB5-364B-93B4-0C3F7A2B90EF}" srcOrd="0" destOrd="0" presId="urn:microsoft.com/office/officeart/2008/layout/AlternatingHexagons"/>
    <dgm:cxn modelId="{BA61171D-B4A6-5A4F-958F-B9A57212D7D4}" type="presParOf" srcId="{5983D2EB-3BB5-364B-93B4-0C3F7A2B90EF}" destId="{1F5F0914-F123-B94F-A2F9-33531F274BC2}" srcOrd="0" destOrd="0" presId="urn:microsoft.com/office/officeart/2008/layout/AlternatingHexagons"/>
    <dgm:cxn modelId="{D114C764-52E8-CF40-BDBB-D2C4D6E60A54}" type="presParOf" srcId="{5983D2EB-3BB5-364B-93B4-0C3F7A2B90EF}" destId="{F1B4EE9F-3240-ED44-9E0C-9227981260B9}" srcOrd="1" destOrd="0" presId="urn:microsoft.com/office/officeart/2008/layout/AlternatingHexagons"/>
    <dgm:cxn modelId="{40CAD70F-09B4-5945-994D-CC2529EC3C24}" type="presParOf" srcId="{5983D2EB-3BB5-364B-93B4-0C3F7A2B90EF}" destId="{4682D372-C516-664E-A807-E03A7D3CD8E5}" srcOrd="2" destOrd="0" presId="urn:microsoft.com/office/officeart/2008/layout/AlternatingHexagons"/>
    <dgm:cxn modelId="{39766492-025D-2745-9F0F-BAFC32B68577}" type="presParOf" srcId="{5983D2EB-3BB5-364B-93B4-0C3F7A2B90EF}" destId="{9956332B-52ED-4946-BFC7-772E84BC93F0}" srcOrd="3" destOrd="0" presId="urn:microsoft.com/office/officeart/2008/layout/AlternatingHexagons"/>
    <dgm:cxn modelId="{03F27F39-8BA1-4444-9A21-EB943DFAE5DC}" type="presParOf" srcId="{5983D2EB-3BB5-364B-93B4-0C3F7A2B90EF}" destId="{F3DFBE15-282C-B749-9B6A-4C266DFC4EFC}" srcOrd="4" destOrd="0" presId="urn:microsoft.com/office/officeart/2008/layout/AlternatingHexagons"/>
    <dgm:cxn modelId="{8DAC1BDD-5C64-894E-B2EE-EBF2D776CCD2}" type="presParOf" srcId="{9A442A72-83EB-CA48-8A70-CF4345944EC1}" destId="{C943409C-0606-CD4C-A89F-79E1EE31A434}" srcOrd="1" destOrd="0" presId="urn:microsoft.com/office/officeart/2008/layout/AlternatingHexagons"/>
    <dgm:cxn modelId="{76F45B0C-F89F-1742-93D2-D921B57137DB}" type="presParOf" srcId="{9A442A72-83EB-CA48-8A70-CF4345944EC1}" destId="{B544DF5F-7625-D347-9366-4FAC34AA80F2}" srcOrd="2" destOrd="0" presId="urn:microsoft.com/office/officeart/2008/layout/AlternatingHexagons"/>
    <dgm:cxn modelId="{FA70EBC6-5AFD-FA4D-9F43-53ACBD12B0E4}" type="presParOf" srcId="{B544DF5F-7625-D347-9366-4FAC34AA80F2}" destId="{6F998C5D-F77D-0F4A-BB2B-C9942FDAA5EF}" srcOrd="0" destOrd="0" presId="urn:microsoft.com/office/officeart/2008/layout/AlternatingHexagons"/>
    <dgm:cxn modelId="{66ACAD6C-13F8-454A-849E-CB86D7249364}" type="presParOf" srcId="{B544DF5F-7625-D347-9366-4FAC34AA80F2}" destId="{C5B3C1CE-2D76-0440-A5AF-48828866AF45}" srcOrd="1" destOrd="0" presId="urn:microsoft.com/office/officeart/2008/layout/AlternatingHexagons"/>
    <dgm:cxn modelId="{DC9FEFF2-D095-A745-98F7-61C2B91688FF}" type="presParOf" srcId="{B544DF5F-7625-D347-9366-4FAC34AA80F2}" destId="{45B8AE55-80A5-2141-8911-85A9E4C20C8A}" srcOrd="2" destOrd="0" presId="urn:microsoft.com/office/officeart/2008/layout/AlternatingHexagons"/>
    <dgm:cxn modelId="{31F0B3E0-5974-9848-9E5E-21B651DBCBAB}" type="presParOf" srcId="{B544DF5F-7625-D347-9366-4FAC34AA80F2}" destId="{D61857CE-0C44-1C46-9748-B17622FAE2BB}" srcOrd="3" destOrd="0" presId="urn:microsoft.com/office/officeart/2008/layout/AlternatingHexagons"/>
    <dgm:cxn modelId="{4AD2FB1A-2773-254D-AF1C-7F9572F49336}" type="presParOf" srcId="{B544DF5F-7625-D347-9366-4FAC34AA80F2}" destId="{95A7BF27-DF71-814F-9887-330AB228344C}" srcOrd="4" destOrd="0" presId="urn:microsoft.com/office/officeart/2008/layout/AlternatingHexagons"/>
    <dgm:cxn modelId="{E0C64283-CF5C-3540-8546-139A852B6E60}" type="presParOf" srcId="{9A442A72-83EB-CA48-8A70-CF4345944EC1}" destId="{18CD02D4-75A8-2C45-95CC-3AF9E85CD1F5}" srcOrd="3" destOrd="0" presId="urn:microsoft.com/office/officeart/2008/layout/AlternatingHexagons"/>
    <dgm:cxn modelId="{ADCB13F1-AE83-2A45-8140-4C9C21870668}" type="presParOf" srcId="{9A442A72-83EB-CA48-8A70-CF4345944EC1}" destId="{8EBC9BE4-283A-ED43-B12B-58669C415B0B}" srcOrd="4" destOrd="0" presId="urn:microsoft.com/office/officeart/2008/layout/AlternatingHexagons"/>
    <dgm:cxn modelId="{DC363F69-1D9E-0145-A179-61826A8927B6}" type="presParOf" srcId="{8EBC9BE4-283A-ED43-B12B-58669C415B0B}" destId="{ED8B946C-7BE9-D348-B5F2-33D84D28F07B}" srcOrd="0" destOrd="0" presId="urn:microsoft.com/office/officeart/2008/layout/AlternatingHexagons"/>
    <dgm:cxn modelId="{DA8FFD1C-8B9A-F64C-845F-636584DF1A0A}" type="presParOf" srcId="{8EBC9BE4-283A-ED43-B12B-58669C415B0B}" destId="{187AE249-DDE6-2F47-BDEA-8EAF27114C25}" srcOrd="1" destOrd="0" presId="urn:microsoft.com/office/officeart/2008/layout/AlternatingHexagons"/>
    <dgm:cxn modelId="{6E0EC8BB-9B5E-E04F-80D6-1BF3CFC99186}" type="presParOf" srcId="{8EBC9BE4-283A-ED43-B12B-58669C415B0B}" destId="{92B94F15-3AAD-714E-BA3A-5938509268B6}" srcOrd="2" destOrd="0" presId="urn:microsoft.com/office/officeart/2008/layout/AlternatingHexagons"/>
    <dgm:cxn modelId="{14FA0253-A10B-1F4A-9C7F-D40792FF4F9F}" type="presParOf" srcId="{8EBC9BE4-283A-ED43-B12B-58669C415B0B}" destId="{46856646-5CBD-C049-B247-DCA9DA679901}" srcOrd="3" destOrd="0" presId="urn:microsoft.com/office/officeart/2008/layout/AlternatingHexagons"/>
    <dgm:cxn modelId="{DD0505D6-78F1-0645-AB1A-367A70F605FE}" type="presParOf" srcId="{8EBC9BE4-283A-ED43-B12B-58669C415B0B}" destId="{A227ED21-20A5-AC46-8ABD-7188F58C2EFF}" srcOrd="4" destOrd="0" presId="urn:microsoft.com/office/officeart/2008/layout/AlternatingHexagons"/>
    <dgm:cxn modelId="{76FE60A6-1395-D24F-B0D1-AD660666C3B2}" type="presParOf" srcId="{9A442A72-83EB-CA48-8A70-CF4345944EC1}" destId="{30F6BE53-F627-CE47-87D4-CAC9C1884827}" srcOrd="5" destOrd="0" presId="urn:microsoft.com/office/officeart/2008/layout/AlternatingHexagons"/>
    <dgm:cxn modelId="{1C085BB6-8137-D744-AFC4-25E611A4927F}" type="presParOf" srcId="{9A442A72-83EB-CA48-8A70-CF4345944EC1}" destId="{E653521D-45FB-2F40-AB4E-E0C2A360A567}" srcOrd="6" destOrd="0" presId="urn:microsoft.com/office/officeart/2008/layout/AlternatingHexagons"/>
    <dgm:cxn modelId="{7EE9F39E-411D-974E-BDEC-9A18B5234629}" type="presParOf" srcId="{E653521D-45FB-2F40-AB4E-E0C2A360A567}" destId="{E2A0CB60-5333-9C4D-8820-9240F8D11CFD}" srcOrd="0" destOrd="0" presId="urn:microsoft.com/office/officeart/2008/layout/AlternatingHexagons"/>
    <dgm:cxn modelId="{20BFC8BB-3A4C-F346-85CE-84C918F3272C}" type="presParOf" srcId="{E653521D-45FB-2F40-AB4E-E0C2A360A567}" destId="{0BCDC9E1-6DE8-0F43-BA1B-DCFEBDC271ED}" srcOrd="1" destOrd="0" presId="urn:microsoft.com/office/officeart/2008/layout/AlternatingHexagons"/>
    <dgm:cxn modelId="{ED5DD2DC-F9DC-BE4B-96ED-0BB54A37CD63}" type="presParOf" srcId="{E653521D-45FB-2F40-AB4E-E0C2A360A567}" destId="{759316A5-CAD2-7D4D-AA1A-EE57D7381E99}" srcOrd="2" destOrd="0" presId="urn:microsoft.com/office/officeart/2008/layout/AlternatingHexagons"/>
    <dgm:cxn modelId="{19A9704D-9C1D-6B4B-A666-539ECD89E3CB}" type="presParOf" srcId="{E653521D-45FB-2F40-AB4E-E0C2A360A567}" destId="{C357683E-0EFE-4640-AA25-8A0C2D1EB292}" srcOrd="3" destOrd="0" presId="urn:microsoft.com/office/officeart/2008/layout/AlternatingHexagons"/>
    <dgm:cxn modelId="{46E76018-7476-654B-863B-2568972BA863}" type="presParOf" srcId="{E653521D-45FB-2F40-AB4E-E0C2A360A567}" destId="{0F9CA25F-DAE3-B247-A388-BEB473688703}" srcOrd="4" destOrd="0" presId="urn:microsoft.com/office/officeart/2008/layout/AlternatingHexagons"/>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87D0E53-ADEC-134E-952B-4A32FEDE59DD}" type="doc">
      <dgm:prSet loTypeId="urn:microsoft.com/office/officeart/2008/layout/AlternatingHexagons" loCatId="" qsTypeId="urn:microsoft.com/office/officeart/2005/8/quickstyle/simple3" qsCatId="simple" csTypeId="urn:microsoft.com/office/officeart/2005/8/colors/accent2_2" csCatId="accent2" phldr="1"/>
      <dgm:spPr/>
      <dgm:t>
        <a:bodyPr/>
        <a:lstStyle/>
        <a:p>
          <a:endParaRPr lang="en-US"/>
        </a:p>
      </dgm:t>
    </dgm:pt>
    <dgm:pt modelId="{83573C14-6BD4-3E48-AA81-899E918FA347}">
      <dgm:prSet phldrT="[Text]" custT="1"/>
      <dgm:spPr/>
      <dgm:t>
        <a:bodyPr/>
        <a:lstStyle/>
        <a:p>
          <a:r>
            <a:rPr lang="en-US" sz="1400" dirty="0" smtClean="0">
              <a:solidFill>
                <a:srgbClr val="0000FF"/>
              </a:solidFill>
            </a:rPr>
            <a:t>Poor hygiene </a:t>
          </a:r>
          <a:endParaRPr lang="en-US" sz="1400" dirty="0">
            <a:solidFill>
              <a:srgbClr val="0000FF"/>
            </a:solidFill>
          </a:endParaRPr>
        </a:p>
      </dgm:t>
    </dgm:pt>
    <dgm:pt modelId="{236CFBF3-76D7-A849-A19D-5E82D29DE232}" type="parTrans" cxnId="{B1BCA2DD-5991-8340-A8FC-65AFECFFB0F5}">
      <dgm:prSet/>
      <dgm:spPr/>
      <dgm:t>
        <a:bodyPr/>
        <a:lstStyle/>
        <a:p>
          <a:endParaRPr lang="en-US" sz="1400"/>
        </a:p>
      </dgm:t>
    </dgm:pt>
    <dgm:pt modelId="{9D7FBBB0-BE10-B641-9148-038310300D80}" type="sibTrans" cxnId="{B1BCA2DD-5991-8340-A8FC-65AFECFFB0F5}">
      <dgm:prSet custT="1"/>
      <dgm:spPr/>
      <dgm:t>
        <a:bodyPr/>
        <a:lstStyle/>
        <a:p>
          <a:r>
            <a:rPr lang="en-US" sz="1400" dirty="0" smtClean="0">
              <a:solidFill>
                <a:srgbClr val="0000FF"/>
              </a:solidFill>
            </a:rPr>
            <a:t>Many Skin pustules </a:t>
          </a:r>
          <a:endParaRPr lang="en-US" sz="1400" dirty="0">
            <a:solidFill>
              <a:srgbClr val="0000FF"/>
            </a:solidFill>
          </a:endParaRPr>
        </a:p>
      </dgm:t>
    </dgm:pt>
    <dgm:pt modelId="{0177F875-DE3F-624E-8568-C10EE1363912}">
      <dgm:prSet phldrT="[Text]" custT="1"/>
      <dgm:spPr/>
      <dgm:t>
        <a:bodyPr/>
        <a:lstStyle/>
        <a:p>
          <a:r>
            <a:rPr lang="en-US" sz="1400" dirty="0" smtClean="0">
              <a:solidFill>
                <a:srgbClr val="0000FF"/>
              </a:solidFill>
            </a:rPr>
            <a:t>Lack of breastfeeding</a:t>
          </a:r>
          <a:endParaRPr lang="en-US" sz="1400" dirty="0">
            <a:solidFill>
              <a:srgbClr val="0000FF"/>
            </a:solidFill>
          </a:endParaRPr>
        </a:p>
      </dgm:t>
    </dgm:pt>
    <dgm:pt modelId="{C61A1CD9-2DFB-FC43-BD44-56B03006FBE8}" type="parTrans" cxnId="{050E4B46-0D69-5A4C-82C2-FA228938ACAB}">
      <dgm:prSet/>
      <dgm:spPr/>
      <dgm:t>
        <a:bodyPr/>
        <a:lstStyle/>
        <a:p>
          <a:endParaRPr lang="en-US" sz="1400"/>
        </a:p>
      </dgm:t>
    </dgm:pt>
    <dgm:pt modelId="{47BFE047-288A-F948-BDCC-717E89078236}" type="sibTrans" cxnId="{050E4B46-0D69-5A4C-82C2-FA228938ACAB}">
      <dgm:prSet custT="1"/>
      <dgm:spPr/>
      <dgm:t>
        <a:bodyPr/>
        <a:lstStyle/>
        <a:p>
          <a:r>
            <a:rPr lang="en-US" sz="1400" dirty="0" err="1" smtClean="0">
              <a:solidFill>
                <a:srgbClr val="0000FF"/>
              </a:solidFill>
            </a:rPr>
            <a:t>Prelacteal</a:t>
          </a:r>
          <a:r>
            <a:rPr lang="en-US" sz="1400" dirty="0" smtClean="0">
              <a:solidFill>
                <a:srgbClr val="0000FF"/>
              </a:solidFill>
            </a:rPr>
            <a:t>, supplemental feeds </a:t>
          </a:r>
          <a:endParaRPr lang="en-US" sz="1400" dirty="0">
            <a:solidFill>
              <a:srgbClr val="0000FF"/>
            </a:solidFill>
          </a:endParaRPr>
        </a:p>
      </dgm:t>
    </dgm:pt>
    <dgm:pt modelId="{3C058E48-44FE-4840-944B-930C46D95C5B}">
      <dgm:prSet custT="1"/>
      <dgm:spPr/>
      <dgm:t>
        <a:bodyPr/>
        <a:lstStyle/>
        <a:p>
          <a:r>
            <a:rPr lang="en-US" sz="1400" dirty="0" smtClean="0">
              <a:solidFill>
                <a:srgbClr val="0000FF"/>
              </a:solidFill>
            </a:rPr>
            <a:t>Unclean cord practices</a:t>
          </a:r>
          <a:endParaRPr lang="en-US" sz="1400" dirty="0">
            <a:solidFill>
              <a:srgbClr val="0000FF"/>
            </a:solidFill>
          </a:endParaRPr>
        </a:p>
      </dgm:t>
    </dgm:pt>
    <dgm:pt modelId="{F4C3406F-BB60-F24B-A823-1ECF8E2F13FC}" type="parTrans" cxnId="{81F72627-1A16-8E41-A5D0-5428C0DC35BC}">
      <dgm:prSet/>
      <dgm:spPr/>
      <dgm:t>
        <a:bodyPr/>
        <a:lstStyle/>
        <a:p>
          <a:endParaRPr lang="en-US" sz="1400"/>
        </a:p>
      </dgm:t>
    </dgm:pt>
    <dgm:pt modelId="{8E1B422E-B548-BA45-9E31-28C8B2EF5BB7}" type="sibTrans" cxnId="{81F72627-1A16-8E41-A5D0-5428C0DC35BC}">
      <dgm:prSet custT="1"/>
      <dgm:spPr/>
      <dgm:t>
        <a:bodyPr/>
        <a:lstStyle/>
        <a:p>
          <a:r>
            <a:rPr lang="en-US" sz="1400" dirty="0" smtClean="0">
              <a:solidFill>
                <a:srgbClr val="0000FF"/>
              </a:solidFill>
            </a:rPr>
            <a:t>Dirty environment</a:t>
          </a:r>
          <a:endParaRPr lang="en-US" sz="1400" dirty="0">
            <a:solidFill>
              <a:srgbClr val="0000FF"/>
            </a:solidFill>
          </a:endParaRPr>
        </a:p>
      </dgm:t>
    </dgm:pt>
    <dgm:pt modelId="{9A442A72-83EB-CA48-8A70-CF4345944EC1}" type="pres">
      <dgm:prSet presAssocID="{187D0E53-ADEC-134E-952B-4A32FEDE59DD}" presName="Name0" presStyleCnt="0">
        <dgm:presLayoutVars>
          <dgm:chMax/>
          <dgm:chPref/>
          <dgm:dir/>
          <dgm:animLvl val="lvl"/>
        </dgm:presLayoutVars>
      </dgm:prSet>
      <dgm:spPr/>
      <dgm:t>
        <a:bodyPr/>
        <a:lstStyle/>
        <a:p>
          <a:endParaRPr lang="en-US"/>
        </a:p>
      </dgm:t>
    </dgm:pt>
    <dgm:pt modelId="{5983D2EB-3BB5-364B-93B4-0C3F7A2B90EF}" type="pres">
      <dgm:prSet presAssocID="{83573C14-6BD4-3E48-AA81-899E918FA347}" presName="composite" presStyleCnt="0"/>
      <dgm:spPr/>
    </dgm:pt>
    <dgm:pt modelId="{1F5F0914-F123-B94F-A2F9-33531F274BC2}" type="pres">
      <dgm:prSet presAssocID="{83573C14-6BD4-3E48-AA81-899E918FA347}" presName="Parent1" presStyleLbl="node1" presStyleIdx="0" presStyleCnt="6" custScaleX="122427" custLinFactNeighborX="44649" custLinFactNeighborY="53505">
        <dgm:presLayoutVars>
          <dgm:chMax val="1"/>
          <dgm:chPref val="1"/>
          <dgm:bulletEnabled val="1"/>
        </dgm:presLayoutVars>
      </dgm:prSet>
      <dgm:spPr/>
      <dgm:t>
        <a:bodyPr/>
        <a:lstStyle/>
        <a:p>
          <a:endParaRPr lang="en-US"/>
        </a:p>
      </dgm:t>
    </dgm:pt>
    <dgm:pt modelId="{F1B4EE9F-3240-ED44-9E0C-9227981260B9}" type="pres">
      <dgm:prSet presAssocID="{83573C14-6BD4-3E48-AA81-899E918FA347}" presName="Childtext1" presStyleLbl="revTx" presStyleIdx="0" presStyleCnt="3">
        <dgm:presLayoutVars>
          <dgm:chMax val="0"/>
          <dgm:chPref val="0"/>
          <dgm:bulletEnabled val="1"/>
        </dgm:presLayoutVars>
      </dgm:prSet>
      <dgm:spPr/>
      <dgm:t>
        <a:bodyPr/>
        <a:lstStyle/>
        <a:p>
          <a:endParaRPr lang="en-US"/>
        </a:p>
      </dgm:t>
    </dgm:pt>
    <dgm:pt modelId="{4682D372-C516-664E-A807-E03A7D3CD8E5}" type="pres">
      <dgm:prSet presAssocID="{83573C14-6BD4-3E48-AA81-899E918FA347}" presName="BalanceSpacing" presStyleCnt="0"/>
      <dgm:spPr/>
    </dgm:pt>
    <dgm:pt modelId="{9956332B-52ED-4946-BFC7-772E84BC93F0}" type="pres">
      <dgm:prSet presAssocID="{83573C14-6BD4-3E48-AA81-899E918FA347}" presName="BalanceSpacing1" presStyleCnt="0"/>
      <dgm:spPr/>
    </dgm:pt>
    <dgm:pt modelId="{F3DFBE15-282C-B749-9B6A-4C266DFC4EFC}" type="pres">
      <dgm:prSet presAssocID="{9D7FBBB0-BE10-B641-9148-038310300D80}" presName="Accent1Text" presStyleLbl="node1" presStyleIdx="1" presStyleCnt="6" custScaleX="100411" custLinFactY="23290" custLinFactNeighborX="56996" custLinFactNeighborY="100000"/>
      <dgm:spPr/>
      <dgm:t>
        <a:bodyPr/>
        <a:lstStyle/>
        <a:p>
          <a:endParaRPr lang="en-US"/>
        </a:p>
      </dgm:t>
    </dgm:pt>
    <dgm:pt modelId="{C943409C-0606-CD4C-A89F-79E1EE31A434}" type="pres">
      <dgm:prSet presAssocID="{9D7FBBB0-BE10-B641-9148-038310300D80}" presName="spaceBetweenRectangles" presStyleCnt="0"/>
      <dgm:spPr/>
    </dgm:pt>
    <dgm:pt modelId="{B544DF5F-7625-D347-9366-4FAC34AA80F2}" type="pres">
      <dgm:prSet presAssocID="{0177F875-DE3F-624E-8568-C10EE1363912}" presName="composite" presStyleCnt="0"/>
      <dgm:spPr/>
    </dgm:pt>
    <dgm:pt modelId="{6F998C5D-F77D-0F4A-BB2B-C9942FDAA5EF}" type="pres">
      <dgm:prSet presAssocID="{0177F875-DE3F-624E-8568-C10EE1363912}" presName="Parent1" presStyleLbl="node1" presStyleIdx="2" presStyleCnt="6" custScaleX="141870" custLinFactNeighborX="-18612" custLinFactNeighborY="-72138">
        <dgm:presLayoutVars>
          <dgm:chMax val="1"/>
          <dgm:chPref val="1"/>
          <dgm:bulletEnabled val="1"/>
        </dgm:presLayoutVars>
      </dgm:prSet>
      <dgm:spPr/>
      <dgm:t>
        <a:bodyPr/>
        <a:lstStyle/>
        <a:p>
          <a:endParaRPr lang="en-US"/>
        </a:p>
      </dgm:t>
    </dgm:pt>
    <dgm:pt modelId="{C5B3C1CE-2D76-0440-A5AF-48828866AF45}" type="pres">
      <dgm:prSet presAssocID="{0177F875-DE3F-624E-8568-C10EE1363912}" presName="Childtext1" presStyleLbl="revTx" presStyleIdx="1" presStyleCnt="3">
        <dgm:presLayoutVars>
          <dgm:chMax val="0"/>
          <dgm:chPref val="0"/>
          <dgm:bulletEnabled val="1"/>
        </dgm:presLayoutVars>
      </dgm:prSet>
      <dgm:spPr/>
      <dgm:t>
        <a:bodyPr/>
        <a:lstStyle/>
        <a:p>
          <a:endParaRPr lang="en-US"/>
        </a:p>
      </dgm:t>
    </dgm:pt>
    <dgm:pt modelId="{45B8AE55-80A5-2141-8911-85A9E4C20C8A}" type="pres">
      <dgm:prSet presAssocID="{0177F875-DE3F-624E-8568-C10EE1363912}" presName="BalanceSpacing" presStyleCnt="0"/>
      <dgm:spPr/>
    </dgm:pt>
    <dgm:pt modelId="{D61857CE-0C44-1C46-9748-B17622FAE2BB}" type="pres">
      <dgm:prSet presAssocID="{0177F875-DE3F-624E-8568-C10EE1363912}" presName="BalanceSpacing1" presStyleCnt="0"/>
      <dgm:spPr/>
    </dgm:pt>
    <dgm:pt modelId="{95A7BF27-DF71-814F-9887-330AB228344C}" type="pres">
      <dgm:prSet presAssocID="{47BFE047-288A-F948-BDCC-717E89078236}" presName="Accent1Text" presStyleLbl="node1" presStyleIdx="3" presStyleCnt="6" custScaleX="113338" custScaleY="76150" custLinFactNeighborX="-8478" custLinFactNeighborY="99671"/>
      <dgm:spPr/>
      <dgm:t>
        <a:bodyPr/>
        <a:lstStyle/>
        <a:p>
          <a:endParaRPr lang="en-US"/>
        </a:p>
      </dgm:t>
    </dgm:pt>
    <dgm:pt modelId="{18CD02D4-75A8-2C45-95CC-3AF9E85CD1F5}" type="pres">
      <dgm:prSet presAssocID="{47BFE047-288A-F948-BDCC-717E89078236}" presName="spaceBetweenRectangles" presStyleCnt="0"/>
      <dgm:spPr/>
    </dgm:pt>
    <dgm:pt modelId="{E653521D-45FB-2F40-AB4E-E0C2A360A567}" type="pres">
      <dgm:prSet presAssocID="{3C058E48-44FE-4840-944B-930C46D95C5B}" presName="composite" presStyleCnt="0"/>
      <dgm:spPr/>
    </dgm:pt>
    <dgm:pt modelId="{E2A0CB60-5333-9C4D-8820-9240F8D11CFD}" type="pres">
      <dgm:prSet presAssocID="{3C058E48-44FE-4840-944B-930C46D95C5B}" presName="Parent1" presStyleLbl="node1" presStyleIdx="4" presStyleCnt="6" custScaleX="119629" custLinFactX="-64001" custLinFactNeighborX="-100000" custLinFactNeighborY="-93185">
        <dgm:presLayoutVars>
          <dgm:chMax val="1"/>
          <dgm:chPref val="1"/>
          <dgm:bulletEnabled val="1"/>
        </dgm:presLayoutVars>
      </dgm:prSet>
      <dgm:spPr/>
      <dgm:t>
        <a:bodyPr/>
        <a:lstStyle/>
        <a:p>
          <a:endParaRPr lang="en-US"/>
        </a:p>
      </dgm:t>
    </dgm:pt>
    <dgm:pt modelId="{0BCDC9E1-6DE8-0F43-BA1B-DCFEBDC271ED}" type="pres">
      <dgm:prSet presAssocID="{3C058E48-44FE-4840-944B-930C46D95C5B}" presName="Childtext1" presStyleLbl="revTx" presStyleIdx="2" presStyleCnt="3">
        <dgm:presLayoutVars>
          <dgm:chMax val="0"/>
          <dgm:chPref val="0"/>
          <dgm:bulletEnabled val="1"/>
        </dgm:presLayoutVars>
      </dgm:prSet>
      <dgm:spPr/>
    </dgm:pt>
    <dgm:pt modelId="{759316A5-CAD2-7D4D-AA1A-EE57D7381E99}" type="pres">
      <dgm:prSet presAssocID="{3C058E48-44FE-4840-944B-930C46D95C5B}" presName="BalanceSpacing" presStyleCnt="0"/>
      <dgm:spPr/>
    </dgm:pt>
    <dgm:pt modelId="{C357683E-0EFE-4640-AA25-8A0C2D1EB292}" type="pres">
      <dgm:prSet presAssocID="{3C058E48-44FE-4840-944B-930C46D95C5B}" presName="BalanceSpacing1" presStyleCnt="0"/>
      <dgm:spPr/>
    </dgm:pt>
    <dgm:pt modelId="{0F9CA25F-DAE3-B247-A388-BEB473688703}" type="pres">
      <dgm:prSet presAssocID="{8E1B422E-B548-BA45-9E31-28C8B2EF5BB7}" presName="Accent1Text" presStyleLbl="node1" presStyleIdx="5" presStyleCnt="6" custScaleX="91018" custScaleY="79805" custLinFactNeighborX="-43998" custLinFactNeighborY="1684"/>
      <dgm:spPr/>
      <dgm:t>
        <a:bodyPr/>
        <a:lstStyle/>
        <a:p>
          <a:endParaRPr lang="en-US"/>
        </a:p>
      </dgm:t>
    </dgm:pt>
  </dgm:ptLst>
  <dgm:cxnLst>
    <dgm:cxn modelId="{81F72627-1A16-8E41-A5D0-5428C0DC35BC}" srcId="{187D0E53-ADEC-134E-952B-4A32FEDE59DD}" destId="{3C058E48-44FE-4840-944B-930C46D95C5B}" srcOrd="2" destOrd="0" parTransId="{F4C3406F-BB60-F24B-A823-1ECF8E2F13FC}" sibTransId="{8E1B422E-B548-BA45-9E31-28C8B2EF5BB7}"/>
    <dgm:cxn modelId="{11EDC418-5E3E-6949-9E41-2937E78DD4DB}" type="presOf" srcId="{47BFE047-288A-F948-BDCC-717E89078236}" destId="{95A7BF27-DF71-814F-9887-330AB228344C}" srcOrd="0" destOrd="0" presId="urn:microsoft.com/office/officeart/2008/layout/AlternatingHexagons"/>
    <dgm:cxn modelId="{050E4B46-0D69-5A4C-82C2-FA228938ACAB}" srcId="{187D0E53-ADEC-134E-952B-4A32FEDE59DD}" destId="{0177F875-DE3F-624E-8568-C10EE1363912}" srcOrd="1" destOrd="0" parTransId="{C61A1CD9-2DFB-FC43-BD44-56B03006FBE8}" sibTransId="{47BFE047-288A-F948-BDCC-717E89078236}"/>
    <dgm:cxn modelId="{121E5065-9816-9146-8F5F-1CCE1B9A63BE}" type="presOf" srcId="{187D0E53-ADEC-134E-952B-4A32FEDE59DD}" destId="{9A442A72-83EB-CA48-8A70-CF4345944EC1}" srcOrd="0" destOrd="0" presId="urn:microsoft.com/office/officeart/2008/layout/AlternatingHexagons"/>
    <dgm:cxn modelId="{EBE0FC98-ADFA-EF45-88A1-6189826F830B}" type="presOf" srcId="{9D7FBBB0-BE10-B641-9148-038310300D80}" destId="{F3DFBE15-282C-B749-9B6A-4C266DFC4EFC}" srcOrd="0" destOrd="0" presId="urn:microsoft.com/office/officeart/2008/layout/AlternatingHexagons"/>
    <dgm:cxn modelId="{BCCDA575-7437-7042-98C0-F141DEE0D515}" type="presOf" srcId="{3C058E48-44FE-4840-944B-930C46D95C5B}" destId="{E2A0CB60-5333-9C4D-8820-9240F8D11CFD}" srcOrd="0" destOrd="0" presId="urn:microsoft.com/office/officeart/2008/layout/AlternatingHexagons"/>
    <dgm:cxn modelId="{B1BCA2DD-5991-8340-A8FC-65AFECFFB0F5}" srcId="{187D0E53-ADEC-134E-952B-4A32FEDE59DD}" destId="{83573C14-6BD4-3E48-AA81-899E918FA347}" srcOrd="0" destOrd="0" parTransId="{236CFBF3-76D7-A849-A19D-5E82D29DE232}" sibTransId="{9D7FBBB0-BE10-B641-9148-038310300D80}"/>
    <dgm:cxn modelId="{4C4A3A5B-4839-5C47-A5FB-6689E758E802}" type="presOf" srcId="{0177F875-DE3F-624E-8568-C10EE1363912}" destId="{6F998C5D-F77D-0F4A-BB2B-C9942FDAA5EF}" srcOrd="0" destOrd="0" presId="urn:microsoft.com/office/officeart/2008/layout/AlternatingHexagons"/>
    <dgm:cxn modelId="{0B06CBD6-EA0F-764F-B3E5-A926E3829C70}" type="presOf" srcId="{83573C14-6BD4-3E48-AA81-899E918FA347}" destId="{1F5F0914-F123-B94F-A2F9-33531F274BC2}" srcOrd="0" destOrd="0" presId="urn:microsoft.com/office/officeart/2008/layout/AlternatingHexagons"/>
    <dgm:cxn modelId="{6E1DCECA-1014-FF4A-90CB-65EBF43AA805}" type="presOf" srcId="{8E1B422E-B548-BA45-9E31-28C8B2EF5BB7}" destId="{0F9CA25F-DAE3-B247-A388-BEB473688703}" srcOrd="0" destOrd="0" presId="urn:microsoft.com/office/officeart/2008/layout/AlternatingHexagons"/>
    <dgm:cxn modelId="{77476070-986E-464D-8CBF-E035CD2474BF}" type="presParOf" srcId="{9A442A72-83EB-CA48-8A70-CF4345944EC1}" destId="{5983D2EB-3BB5-364B-93B4-0C3F7A2B90EF}" srcOrd="0" destOrd="0" presId="urn:microsoft.com/office/officeart/2008/layout/AlternatingHexagons"/>
    <dgm:cxn modelId="{557E7521-F677-7147-BA19-EE423E3F4502}" type="presParOf" srcId="{5983D2EB-3BB5-364B-93B4-0C3F7A2B90EF}" destId="{1F5F0914-F123-B94F-A2F9-33531F274BC2}" srcOrd="0" destOrd="0" presId="urn:microsoft.com/office/officeart/2008/layout/AlternatingHexagons"/>
    <dgm:cxn modelId="{0E2EA498-362D-C340-A178-3D9C9BC56BF2}" type="presParOf" srcId="{5983D2EB-3BB5-364B-93B4-0C3F7A2B90EF}" destId="{F1B4EE9F-3240-ED44-9E0C-9227981260B9}" srcOrd="1" destOrd="0" presId="urn:microsoft.com/office/officeart/2008/layout/AlternatingHexagons"/>
    <dgm:cxn modelId="{DAA378E3-38CD-4344-9237-440070D2FA25}" type="presParOf" srcId="{5983D2EB-3BB5-364B-93B4-0C3F7A2B90EF}" destId="{4682D372-C516-664E-A807-E03A7D3CD8E5}" srcOrd="2" destOrd="0" presId="urn:microsoft.com/office/officeart/2008/layout/AlternatingHexagons"/>
    <dgm:cxn modelId="{C7EFF432-A42C-9747-A709-5D7E1F6F0C9F}" type="presParOf" srcId="{5983D2EB-3BB5-364B-93B4-0C3F7A2B90EF}" destId="{9956332B-52ED-4946-BFC7-772E84BC93F0}" srcOrd="3" destOrd="0" presId="urn:microsoft.com/office/officeart/2008/layout/AlternatingHexagons"/>
    <dgm:cxn modelId="{979CC7D6-0204-284D-9F3F-BE2CD13910C2}" type="presParOf" srcId="{5983D2EB-3BB5-364B-93B4-0C3F7A2B90EF}" destId="{F3DFBE15-282C-B749-9B6A-4C266DFC4EFC}" srcOrd="4" destOrd="0" presId="urn:microsoft.com/office/officeart/2008/layout/AlternatingHexagons"/>
    <dgm:cxn modelId="{94342592-5B38-3F41-8D62-89E0DA29D83B}" type="presParOf" srcId="{9A442A72-83EB-CA48-8A70-CF4345944EC1}" destId="{C943409C-0606-CD4C-A89F-79E1EE31A434}" srcOrd="1" destOrd="0" presId="urn:microsoft.com/office/officeart/2008/layout/AlternatingHexagons"/>
    <dgm:cxn modelId="{7632A8B6-4F5C-C64B-BB26-E22C356B34F8}" type="presParOf" srcId="{9A442A72-83EB-CA48-8A70-CF4345944EC1}" destId="{B544DF5F-7625-D347-9366-4FAC34AA80F2}" srcOrd="2" destOrd="0" presId="urn:microsoft.com/office/officeart/2008/layout/AlternatingHexagons"/>
    <dgm:cxn modelId="{0EE4456A-98E0-624D-9772-45BA9BB2041B}" type="presParOf" srcId="{B544DF5F-7625-D347-9366-4FAC34AA80F2}" destId="{6F998C5D-F77D-0F4A-BB2B-C9942FDAA5EF}" srcOrd="0" destOrd="0" presId="urn:microsoft.com/office/officeart/2008/layout/AlternatingHexagons"/>
    <dgm:cxn modelId="{D362F902-DB77-BB42-B4E3-551F31F52E5B}" type="presParOf" srcId="{B544DF5F-7625-D347-9366-4FAC34AA80F2}" destId="{C5B3C1CE-2D76-0440-A5AF-48828866AF45}" srcOrd="1" destOrd="0" presId="urn:microsoft.com/office/officeart/2008/layout/AlternatingHexagons"/>
    <dgm:cxn modelId="{EFCFF093-B50B-0840-A658-F31B2238A1AE}" type="presParOf" srcId="{B544DF5F-7625-D347-9366-4FAC34AA80F2}" destId="{45B8AE55-80A5-2141-8911-85A9E4C20C8A}" srcOrd="2" destOrd="0" presId="urn:microsoft.com/office/officeart/2008/layout/AlternatingHexagons"/>
    <dgm:cxn modelId="{FA2C4453-FDEF-B44B-B705-E2AEC80D1713}" type="presParOf" srcId="{B544DF5F-7625-D347-9366-4FAC34AA80F2}" destId="{D61857CE-0C44-1C46-9748-B17622FAE2BB}" srcOrd="3" destOrd="0" presId="urn:microsoft.com/office/officeart/2008/layout/AlternatingHexagons"/>
    <dgm:cxn modelId="{F9EC24F4-06B7-104C-98F8-B1B68C93A36A}" type="presParOf" srcId="{B544DF5F-7625-D347-9366-4FAC34AA80F2}" destId="{95A7BF27-DF71-814F-9887-330AB228344C}" srcOrd="4" destOrd="0" presId="urn:microsoft.com/office/officeart/2008/layout/AlternatingHexagons"/>
    <dgm:cxn modelId="{547E537B-DC40-3C47-A605-0D4E1A35DEA7}" type="presParOf" srcId="{9A442A72-83EB-CA48-8A70-CF4345944EC1}" destId="{18CD02D4-75A8-2C45-95CC-3AF9E85CD1F5}" srcOrd="3" destOrd="0" presId="urn:microsoft.com/office/officeart/2008/layout/AlternatingHexagons"/>
    <dgm:cxn modelId="{823186B2-5A68-3445-B045-2D49D98C8992}" type="presParOf" srcId="{9A442A72-83EB-CA48-8A70-CF4345944EC1}" destId="{E653521D-45FB-2F40-AB4E-E0C2A360A567}" srcOrd="4" destOrd="0" presId="urn:microsoft.com/office/officeart/2008/layout/AlternatingHexagons"/>
    <dgm:cxn modelId="{0678F1F5-044F-E343-815C-0234061418D6}" type="presParOf" srcId="{E653521D-45FB-2F40-AB4E-E0C2A360A567}" destId="{E2A0CB60-5333-9C4D-8820-9240F8D11CFD}" srcOrd="0" destOrd="0" presId="urn:microsoft.com/office/officeart/2008/layout/AlternatingHexagons"/>
    <dgm:cxn modelId="{670F31B8-6C21-EC47-A8C0-F510321CB53A}" type="presParOf" srcId="{E653521D-45FB-2F40-AB4E-E0C2A360A567}" destId="{0BCDC9E1-6DE8-0F43-BA1B-DCFEBDC271ED}" srcOrd="1" destOrd="0" presId="urn:microsoft.com/office/officeart/2008/layout/AlternatingHexagons"/>
    <dgm:cxn modelId="{152D04A4-DF1A-C74B-B955-E40C7ED524B1}" type="presParOf" srcId="{E653521D-45FB-2F40-AB4E-E0C2A360A567}" destId="{759316A5-CAD2-7D4D-AA1A-EE57D7381E99}" srcOrd="2" destOrd="0" presId="urn:microsoft.com/office/officeart/2008/layout/AlternatingHexagons"/>
    <dgm:cxn modelId="{8F2CFC60-A85F-E946-9A41-0F27FC7B1EA1}" type="presParOf" srcId="{E653521D-45FB-2F40-AB4E-E0C2A360A567}" destId="{C357683E-0EFE-4640-AA25-8A0C2D1EB292}" srcOrd="3" destOrd="0" presId="urn:microsoft.com/office/officeart/2008/layout/AlternatingHexagons"/>
    <dgm:cxn modelId="{54E0BBD6-0E46-6A4D-B5FE-0B0B8C4BA664}" type="presParOf" srcId="{E653521D-45FB-2F40-AB4E-E0C2A360A567}" destId="{0F9CA25F-DAE3-B247-A388-BEB473688703}" srcOrd="4" destOrd="0" presId="urn:microsoft.com/office/officeart/2008/layout/AlternatingHexagons"/>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070607-9009-CC44-85AA-C9077B80BF3C}">
      <dsp:nvSpPr>
        <dsp:cNvPr id="0" name=""/>
        <dsp:cNvSpPr/>
      </dsp:nvSpPr>
      <dsp:spPr>
        <a:xfrm>
          <a:off x="1664" y="1501896"/>
          <a:ext cx="1655780" cy="827890"/>
        </a:xfrm>
        <a:prstGeom prst="roundRect">
          <a:avLst>
            <a:gd name="adj" fmla="val 10000"/>
          </a:avLst>
        </a:prstGeom>
        <a:solidFill>
          <a:schemeClr val="accent2">
            <a:lumMod val="40000"/>
            <a:lumOff val="60000"/>
          </a:schemeClr>
        </a:solidFill>
        <a:ln>
          <a:noFill/>
        </a:ln>
        <a:effectLst>
          <a:outerShdw blurRad="38100" dist="38100" dir="4800000" sx="98000" sy="98000" rotWithShape="0">
            <a:srgbClr val="000000">
              <a:alpha val="32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dirty="0" smtClean="0"/>
            <a:t>Onset </a:t>
          </a:r>
          <a:endParaRPr lang="en-US" sz="2300" kern="1200" dirty="0"/>
        </a:p>
      </dsp:txBody>
      <dsp:txXfrm>
        <a:off x="25912" y="1526144"/>
        <a:ext cx="1607284" cy="779394"/>
      </dsp:txXfrm>
    </dsp:sp>
    <dsp:sp modelId="{0B0562CB-0C0E-404E-9C63-5E2837F48806}">
      <dsp:nvSpPr>
        <dsp:cNvPr id="0" name=""/>
        <dsp:cNvSpPr/>
      </dsp:nvSpPr>
      <dsp:spPr>
        <a:xfrm rot="17912499">
          <a:off x="1349168" y="1377800"/>
          <a:ext cx="1180677" cy="38891"/>
        </a:xfrm>
        <a:custGeom>
          <a:avLst/>
          <a:gdLst/>
          <a:ahLst/>
          <a:cxnLst/>
          <a:rect l="0" t="0" r="0" b="0"/>
          <a:pathLst>
            <a:path>
              <a:moveTo>
                <a:pt x="0" y="19445"/>
              </a:moveTo>
              <a:lnTo>
                <a:pt x="1180677" y="19445"/>
              </a:lnTo>
            </a:path>
          </a:pathLst>
        </a:custGeom>
        <a:noFill/>
        <a:ln w="9525"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solidFill>
              <a:srgbClr val="0000FF"/>
            </a:solidFill>
          </a:endParaRPr>
        </a:p>
      </dsp:txBody>
      <dsp:txXfrm>
        <a:off x="1909990" y="1367729"/>
        <a:ext cx="59033" cy="59033"/>
      </dsp:txXfrm>
    </dsp:sp>
    <dsp:sp modelId="{66736B5C-875C-444A-ACF3-DA7841A2550B}">
      <dsp:nvSpPr>
        <dsp:cNvPr id="0" name=""/>
        <dsp:cNvSpPr/>
      </dsp:nvSpPr>
      <dsp:spPr>
        <a:xfrm>
          <a:off x="2221569" y="464706"/>
          <a:ext cx="1655780" cy="827890"/>
        </a:xfrm>
        <a:prstGeom prst="roundRect">
          <a:avLst>
            <a:gd name="adj" fmla="val 10000"/>
          </a:avLst>
        </a:prstGeom>
        <a:solidFill>
          <a:schemeClr val="tx2">
            <a:lumMod val="20000"/>
            <a:lumOff val="80000"/>
          </a:schemeClr>
        </a:solidFill>
        <a:ln>
          <a:noFill/>
        </a:ln>
        <a:effectLst>
          <a:outerShdw blurRad="38100" dist="38100" dir="4800000" sx="98000" sy="98000" rotWithShape="0">
            <a:srgbClr val="000000">
              <a:alpha val="32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smtClean="0">
              <a:solidFill>
                <a:srgbClr val="0000FF"/>
              </a:solidFill>
            </a:rPr>
            <a:t>Early onset sepsis (EOS)</a:t>
          </a:r>
          <a:endParaRPr lang="en-US" sz="2300" kern="1200" dirty="0">
            <a:solidFill>
              <a:srgbClr val="0000FF"/>
            </a:solidFill>
          </a:endParaRPr>
        </a:p>
      </dsp:txBody>
      <dsp:txXfrm>
        <a:off x="2245817" y="488954"/>
        <a:ext cx="1607284" cy="779394"/>
      </dsp:txXfrm>
    </dsp:sp>
    <dsp:sp modelId="{969D37CC-EA6D-8D45-97EB-C9186025A9E7}">
      <dsp:nvSpPr>
        <dsp:cNvPr id="0" name=""/>
        <dsp:cNvSpPr/>
      </dsp:nvSpPr>
      <dsp:spPr>
        <a:xfrm rot="19717710">
          <a:off x="3812101" y="626852"/>
          <a:ext cx="892662" cy="38891"/>
        </a:xfrm>
        <a:custGeom>
          <a:avLst/>
          <a:gdLst/>
          <a:ahLst/>
          <a:cxnLst/>
          <a:rect l="0" t="0" r="0" b="0"/>
          <a:pathLst>
            <a:path>
              <a:moveTo>
                <a:pt x="0" y="19445"/>
              </a:moveTo>
              <a:lnTo>
                <a:pt x="892662" y="19445"/>
              </a:lnTo>
            </a:path>
          </a:pathLst>
        </a:custGeom>
        <a:noFill/>
        <a:ln w="9525" cap="flat" cmpd="sng" algn="ctr">
          <a:solidFill>
            <a:schemeClr val="accent1">
              <a:shade val="8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solidFill>
              <a:srgbClr val="0000FF"/>
            </a:solidFill>
          </a:endParaRPr>
        </a:p>
      </dsp:txBody>
      <dsp:txXfrm>
        <a:off x="4236116" y="623982"/>
        <a:ext cx="44633" cy="44633"/>
      </dsp:txXfrm>
    </dsp:sp>
    <dsp:sp modelId="{CD417E9C-44F1-4D49-9447-1B07F026FBC0}">
      <dsp:nvSpPr>
        <dsp:cNvPr id="0" name=""/>
        <dsp:cNvSpPr/>
      </dsp:nvSpPr>
      <dsp:spPr>
        <a:xfrm>
          <a:off x="4639515" y="0"/>
          <a:ext cx="1655780" cy="827890"/>
        </a:xfrm>
        <a:prstGeom prst="roundRect">
          <a:avLst>
            <a:gd name="adj" fmla="val 10000"/>
          </a:avLst>
        </a:prstGeom>
        <a:solidFill>
          <a:schemeClr val="tx2">
            <a:lumMod val="20000"/>
            <a:lumOff val="80000"/>
          </a:schemeClr>
        </a:solidFill>
        <a:ln>
          <a:noFill/>
        </a:ln>
        <a:effectLst>
          <a:outerShdw blurRad="38100" dist="38100" dir="4800000" sx="98000" sy="98000" rotWithShape="0">
            <a:srgbClr val="000000">
              <a:alpha val="32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smtClean="0">
              <a:solidFill>
                <a:srgbClr val="0000FF"/>
              </a:solidFill>
            </a:rPr>
            <a:t>At/before 72h of life</a:t>
          </a:r>
          <a:endParaRPr lang="en-US" sz="2300" kern="1200" dirty="0">
            <a:solidFill>
              <a:srgbClr val="0000FF"/>
            </a:solidFill>
          </a:endParaRPr>
        </a:p>
      </dsp:txBody>
      <dsp:txXfrm>
        <a:off x="4663763" y="24248"/>
        <a:ext cx="1607284" cy="779394"/>
      </dsp:txXfrm>
    </dsp:sp>
    <dsp:sp modelId="{1C4AE132-30A4-BA42-9CDF-5B491B7F49E2}">
      <dsp:nvSpPr>
        <dsp:cNvPr id="0" name=""/>
        <dsp:cNvSpPr/>
      </dsp:nvSpPr>
      <dsp:spPr>
        <a:xfrm rot="3042885">
          <a:off x="1461535" y="2309773"/>
          <a:ext cx="1068156" cy="38891"/>
        </a:xfrm>
        <a:custGeom>
          <a:avLst/>
          <a:gdLst/>
          <a:ahLst/>
          <a:cxnLst/>
          <a:rect l="0" t="0" r="0" b="0"/>
          <a:pathLst>
            <a:path>
              <a:moveTo>
                <a:pt x="0" y="19445"/>
              </a:moveTo>
              <a:lnTo>
                <a:pt x="1068156" y="19445"/>
              </a:lnTo>
            </a:path>
          </a:pathLst>
        </a:custGeom>
        <a:noFill/>
        <a:ln w="9525"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968909" y="2302515"/>
        <a:ext cx="53407" cy="53407"/>
      </dsp:txXfrm>
    </dsp:sp>
    <dsp:sp modelId="{B8C5AD2A-8884-254A-B9CB-EEE6691AFB5B}">
      <dsp:nvSpPr>
        <dsp:cNvPr id="0" name=""/>
        <dsp:cNvSpPr/>
      </dsp:nvSpPr>
      <dsp:spPr>
        <a:xfrm>
          <a:off x="2333781" y="2328652"/>
          <a:ext cx="1655780" cy="827890"/>
        </a:xfrm>
        <a:prstGeom prst="roundRect">
          <a:avLst>
            <a:gd name="adj" fmla="val 10000"/>
          </a:avLst>
        </a:prstGeom>
        <a:gradFill rotWithShape="0">
          <a:gsLst>
            <a:gs pos="0">
              <a:schemeClr val="accent1">
                <a:hueOff val="0"/>
                <a:satOff val="0"/>
                <a:lumOff val="0"/>
                <a:alphaOff val="0"/>
              </a:schemeClr>
            </a:gs>
            <a:gs pos="100000">
              <a:schemeClr val="accent1">
                <a:hueOff val="0"/>
                <a:satOff val="0"/>
                <a:lumOff val="0"/>
                <a:alphaOff val="0"/>
                <a:shade val="76000"/>
                <a:lumMod val="90000"/>
              </a:schemeClr>
            </a:gs>
          </a:gsLst>
          <a:lin ang="5400000" scaled="0"/>
        </a:gradFill>
        <a:ln>
          <a:noFill/>
        </a:ln>
        <a:effectLst>
          <a:outerShdw blurRad="38100" dist="38100" dir="4800000" sx="98000" sy="98000" rotWithShape="0">
            <a:srgbClr val="000000">
              <a:alpha val="32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dirty="0" smtClean="0"/>
            <a:t>Late onset sepsis (LOS)</a:t>
          </a:r>
          <a:endParaRPr lang="en-US" sz="2300" kern="1200" dirty="0"/>
        </a:p>
      </dsp:txBody>
      <dsp:txXfrm>
        <a:off x="2358029" y="2352900"/>
        <a:ext cx="1607284" cy="779394"/>
      </dsp:txXfrm>
    </dsp:sp>
    <dsp:sp modelId="{0CEED951-5384-2149-A950-F32674FF1706}">
      <dsp:nvSpPr>
        <dsp:cNvPr id="0" name=""/>
        <dsp:cNvSpPr/>
      </dsp:nvSpPr>
      <dsp:spPr>
        <a:xfrm rot="2127691">
          <a:off x="3915553" y="2954626"/>
          <a:ext cx="797971" cy="38891"/>
        </a:xfrm>
        <a:custGeom>
          <a:avLst/>
          <a:gdLst/>
          <a:ahLst/>
          <a:cxnLst/>
          <a:rect l="0" t="0" r="0" b="0"/>
          <a:pathLst>
            <a:path>
              <a:moveTo>
                <a:pt x="0" y="19445"/>
              </a:moveTo>
              <a:lnTo>
                <a:pt x="797971" y="19445"/>
              </a:lnTo>
            </a:path>
          </a:pathLst>
        </a:custGeom>
        <a:noFill/>
        <a:ln w="9525" cap="flat" cmpd="sng" algn="ctr">
          <a:solidFill>
            <a:schemeClr val="accent1">
              <a:shade val="8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4294589" y="2954122"/>
        <a:ext cx="39898" cy="39898"/>
      </dsp:txXfrm>
    </dsp:sp>
    <dsp:sp modelId="{CF042F08-A97A-A24B-A242-870EC69124B5}">
      <dsp:nvSpPr>
        <dsp:cNvPr id="0" name=""/>
        <dsp:cNvSpPr/>
      </dsp:nvSpPr>
      <dsp:spPr>
        <a:xfrm>
          <a:off x="4639515" y="2791600"/>
          <a:ext cx="1655780" cy="827890"/>
        </a:xfrm>
        <a:prstGeom prst="roundRect">
          <a:avLst>
            <a:gd name="adj" fmla="val 10000"/>
          </a:avLst>
        </a:prstGeom>
        <a:gradFill rotWithShape="0">
          <a:gsLst>
            <a:gs pos="0">
              <a:schemeClr val="accent1">
                <a:hueOff val="0"/>
                <a:satOff val="0"/>
                <a:lumOff val="0"/>
                <a:alphaOff val="0"/>
              </a:schemeClr>
            </a:gs>
            <a:gs pos="100000">
              <a:schemeClr val="accent1">
                <a:hueOff val="0"/>
                <a:satOff val="0"/>
                <a:lumOff val="0"/>
                <a:alphaOff val="0"/>
                <a:shade val="76000"/>
                <a:lumMod val="90000"/>
              </a:schemeClr>
            </a:gs>
          </a:gsLst>
          <a:lin ang="5400000" scaled="0"/>
        </a:gradFill>
        <a:ln>
          <a:noFill/>
        </a:ln>
        <a:effectLst>
          <a:outerShdw blurRad="38100" dist="38100" dir="4800000" sx="98000" sy="98000" rotWithShape="0">
            <a:srgbClr val="000000">
              <a:alpha val="32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dirty="0" smtClean="0"/>
            <a:t>After 72h of life</a:t>
          </a:r>
          <a:endParaRPr lang="en-US" sz="2300" kern="1200" dirty="0"/>
        </a:p>
      </dsp:txBody>
      <dsp:txXfrm>
        <a:off x="4663763" y="2815848"/>
        <a:ext cx="1607284" cy="7793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5F0914-F123-B94F-A2F9-33531F274BC2}">
      <dsp:nvSpPr>
        <dsp:cNvPr id="0" name=""/>
        <dsp:cNvSpPr/>
      </dsp:nvSpPr>
      <dsp:spPr>
        <a:xfrm rot="5400000">
          <a:off x="3447230" y="179739"/>
          <a:ext cx="1063822" cy="1487652"/>
        </a:xfrm>
        <a:prstGeom prst="hexagon">
          <a:avLst>
            <a:gd name="adj" fmla="val 25000"/>
            <a:gd name="vf" fmla="val 115470"/>
          </a:avLst>
        </a:prstGeom>
        <a:gradFill rotWithShape="0">
          <a:gsLst>
            <a:gs pos="0">
              <a:schemeClr val="accent2">
                <a:hueOff val="0"/>
                <a:satOff val="0"/>
                <a:lumOff val="0"/>
                <a:alphaOff val="0"/>
                <a:tint val="50000"/>
                <a:satMod val="180000"/>
                <a:lumMod val="100000"/>
              </a:schemeClr>
            </a:gs>
            <a:gs pos="40000">
              <a:schemeClr val="accent2">
                <a:hueOff val="0"/>
                <a:satOff val="0"/>
                <a:lumOff val="0"/>
                <a:alphaOff val="0"/>
                <a:tint val="60000"/>
                <a:satMod val="130000"/>
                <a:lumMod val="100000"/>
              </a:schemeClr>
            </a:gs>
            <a:gs pos="100000">
              <a:schemeClr val="accent2">
                <a:hueOff val="0"/>
                <a:satOff val="0"/>
                <a:lumOff val="0"/>
                <a:alphaOff val="0"/>
                <a:tint val="96000"/>
                <a:lumMod val="108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solidFill>
                <a:srgbClr val="0000FF"/>
              </a:solidFill>
            </a:rPr>
            <a:t>No asepsis during procedures </a:t>
          </a:r>
          <a:endParaRPr lang="en-US" sz="1400" kern="1200" dirty="0">
            <a:solidFill>
              <a:srgbClr val="0000FF"/>
            </a:solidFill>
          </a:endParaRPr>
        </a:p>
      </dsp:txBody>
      <dsp:txXfrm rot="-5400000">
        <a:off x="3483257" y="568958"/>
        <a:ext cx="991768" cy="709214"/>
      </dsp:txXfrm>
    </dsp:sp>
    <dsp:sp modelId="{F1B4EE9F-3240-ED44-9E0C-9227981260B9}">
      <dsp:nvSpPr>
        <dsp:cNvPr id="0" name=""/>
        <dsp:cNvSpPr/>
      </dsp:nvSpPr>
      <dsp:spPr>
        <a:xfrm>
          <a:off x="4056751" y="214761"/>
          <a:ext cx="1187226" cy="638293"/>
        </a:xfrm>
        <a:prstGeom prst="rect">
          <a:avLst/>
        </a:prstGeom>
        <a:noFill/>
        <a:ln>
          <a:noFill/>
        </a:ln>
        <a:effectLst/>
      </dsp:spPr>
      <dsp:style>
        <a:lnRef idx="0">
          <a:scrgbClr r="0" g="0" b="0"/>
        </a:lnRef>
        <a:fillRef idx="0">
          <a:scrgbClr r="0" g="0" b="0"/>
        </a:fillRef>
        <a:effectRef idx="0">
          <a:scrgbClr r="0" g="0" b="0"/>
        </a:effectRef>
        <a:fontRef idx="minor"/>
      </dsp:style>
    </dsp:sp>
    <dsp:sp modelId="{F3DFBE15-282C-B749-9B6A-4C266DFC4EFC}">
      <dsp:nvSpPr>
        <dsp:cNvPr id="0" name=""/>
        <dsp:cNvSpPr/>
      </dsp:nvSpPr>
      <dsp:spPr>
        <a:xfrm rot="5400000">
          <a:off x="2624761" y="842392"/>
          <a:ext cx="1063822" cy="1862611"/>
        </a:xfrm>
        <a:prstGeom prst="hexagon">
          <a:avLst>
            <a:gd name="adj" fmla="val 25000"/>
            <a:gd name="vf" fmla="val 115470"/>
          </a:avLst>
        </a:prstGeom>
        <a:gradFill rotWithShape="0">
          <a:gsLst>
            <a:gs pos="0">
              <a:schemeClr val="accent2">
                <a:hueOff val="0"/>
                <a:satOff val="0"/>
                <a:lumOff val="0"/>
                <a:alphaOff val="0"/>
                <a:tint val="50000"/>
                <a:satMod val="180000"/>
                <a:lumMod val="100000"/>
              </a:schemeClr>
            </a:gs>
            <a:gs pos="40000">
              <a:schemeClr val="accent2">
                <a:hueOff val="0"/>
                <a:satOff val="0"/>
                <a:lumOff val="0"/>
                <a:alphaOff val="0"/>
                <a:tint val="60000"/>
                <a:satMod val="130000"/>
                <a:lumMod val="100000"/>
              </a:schemeClr>
            </a:gs>
            <a:gs pos="100000">
              <a:schemeClr val="accent2">
                <a:hueOff val="0"/>
                <a:satOff val="0"/>
                <a:lumOff val="0"/>
                <a:alphaOff val="0"/>
                <a:tint val="96000"/>
                <a:lumMod val="108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r>
            <a:rPr lang="en-US" sz="2000" kern="1200" dirty="0" smtClean="0">
              <a:solidFill>
                <a:srgbClr val="FF0000"/>
              </a:solidFill>
            </a:rPr>
            <a:t>Lack of hand hygiene </a:t>
          </a:r>
          <a:endParaRPr lang="en-US" sz="2000" kern="1200" dirty="0">
            <a:solidFill>
              <a:srgbClr val="FF0000"/>
            </a:solidFill>
          </a:endParaRPr>
        </a:p>
      </dsp:txBody>
      <dsp:txXfrm rot="-5400000">
        <a:off x="2535802" y="1419090"/>
        <a:ext cx="1241741" cy="709214"/>
      </dsp:txXfrm>
    </dsp:sp>
    <dsp:sp modelId="{6F998C5D-F77D-0F4A-BB2B-C9942FDAA5EF}">
      <dsp:nvSpPr>
        <dsp:cNvPr id="0" name=""/>
        <dsp:cNvSpPr/>
      </dsp:nvSpPr>
      <dsp:spPr>
        <a:xfrm rot="5400000">
          <a:off x="1615162" y="161717"/>
          <a:ext cx="1063822" cy="1487652"/>
        </a:xfrm>
        <a:prstGeom prst="hexagon">
          <a:avLst>
            <a:gd name="adj" fmla="val 25000"/>
            <a:gd name="vf" fmla="val 115470"/>
          </a:avLst>
        </a:prstGeom>
        <a:gradFill rotWithShape="0">
          <a:gsLst>
            <a:gs pos="0">
              <a:schemeClr val="accent2">
                <a:hueOff val="0"/>
                <a:satOff val="0"/>
                <a:lumOff val="0"/>
                <a:alphaOff val="0"/>
                <a:tint val="50000"/>
                <a:satMod val="180000"/>
                <a:lumMod val="100000"/>
              </a:schemeClr>
            </a:gs>
            <a:gs pos="40000">
              <a:schemeClr val="accent2">
                <a:hueOff val="0"/>
                <a:satOff val="0"/>
                <a:lumOff val="0"/>
                <a:alphaOff val="0"/>
                <a:tint val="60000"/>
                <a:satMod val="130000"/>
                <a:lumMod val="100000"/>
              </a:schemeClr>
            </a:gs>
            <a:gs pos="100000">
              <a:schemeClr val="accent2">
                <a:hueOff val="0"/>
                <a:satOff val="0"/>
                <a:lumOff val="0"/>
                <a:alphaOff val="0"/>
                <a:tint val="96000"/>
                <a:lumMod val="108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solidFill>
                <a:srgbClr val="0000FF"/>
              </a:solidFill>
            </a:rPr>
            <a:t>Too many procedures, investigations </a:t>
          </a:r>
          <a:endParaRPr lang="en-US" sz="1400" kern="1200" dirty="0">
            <a:solidFill>
              <a:srgbClr val="0000FF"/>
            </a:solidFill>
          </a:endParaRPr>
        </a:p>
      </dsp:txBody>
      <dsp:txXfrm rot="-5400000">
        <a:off x="1651189" y="550936"/>
        <a:ext cx="991768" cy="709214"/>
      </dsp:txXfrm>
    </dsp:sp>
    <dsp:sp modelId="{C5B3C1CE-2D76-0440-A5AF-48828866AF45}">
      <dsp:nvSpPr>
        <dsp:cNvPr id="0" name=""/>
        <dsp:cNvSpPr/>
      </dsp:nvSpPr>
      <dsp:spPr>
        <a:xfrm>
          <a:off x="1414215" y="1117734"/>
          <a:ext cx="1148928" cy="638293"/>
        </a:xfrm>
        <a:prstGeom prst="rect">
          <a:avLst/>
        </a:prstGeom>
        <a:noFill/>
        <a:ln>
          <a:noFill/>
        </a:ln>
        <a:effectLst/>
      </dsp:spPr>
      <dsp:style>
        <a:lnRef idx="0">
          <a:scrgbClr r="0" g="0" b="0"/>
        </a:lnRef>
        <a:fillRef idx="0">
          <a:scrgbClr r="0" g="0" b="0"/>
        </a:fillRef>
        <a:effectRef idx="0">
          <a:scrgbClr r="0" g="0" b="0"/>
        </a:effectRef>
        <a:fontRef idx="minor"/>
      </dsp:style>
    </dsp:sp>
    <dsp:sp modelId="{95A7BF27-DF71-814F-9887-330AB228344C}">
      <dsp:nvSpPr>
        <dsp:cNvPr id="0" name=""/>
        <dsp:cNvSpPr/>
      </dsp:nvSpPr>
      <dsp:spPr>
        <a:xfrm rot="5400000">
          <a:off x="4050268" y="1456551"/>
          <a:ext cx="924323" cy="1424819"/>
        </a:xfrm>
        <a:prstGeom prst="hexagon">
          <a:avLst>
            <a:gd name="adj" fmla="val 25000"/>
            <a:gd name="vf" fmla="val 115470"/>
          </a:avLst>
        </a:prstGeom>
        <a:gradFill rotWithShape="0">
          <a:gsLst>
            <a:gs pos="0">
              <a:schemeClr val="accent2">
                <a:hueOff val="0"/>
                <a:satOff val="0"/>
                <a:lumOff val="0"/>
                <a:alphaOff val="0"/>
                <a:tint val="50000"/>
                <a:satMod val="180000"/>
                <a:lumMod val="100000"/>
              </a:schemeClr>
            </a:gs>
            <a:gs pos="40000">
              <a:schemeClr val="accent2">
                <a:hueOff val="0"/>
                <a:satOff val="0"/>
                <a:lumOff val="0"/>
                <a:alphaOff val="0"/>
                <a:tint val="60000"/>
                <a:satMod val="130000"/>
                <a:lumMod val="100000"/>
              </a:schemeClr>
            </a:gs>
            <a:gs pos="100000">
              <a:schemeClr val="accent2">
                <a:hueOff val="0"/>
                <a:satOff val="0"/>
                <a:lumOff val="0"/>
                <a:alphaOff val="0"/>
                <a:tint val="96000"/>
                <a:lumMod val="108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lang="en-US" sz="1400" kern="1200" dirty="0" smtClean="0">
              <a:solidFill>
                <a:srgbClr val="0000FF"/>
              </a:solidFill>
            </a:rPr>
            <a:t>Overcrowding </a:t>
          </a:r>
          <a:endParaRPr lang="en-US" sz="1400" kern="1200" dirty="0">
            <a:solidFill>
              <a:srgbClr val="0000FF"/>
            </a:solidFill>
          </a:endParaRPr>
        </a:p>
      </dsp:txBody>
      <dsp:txXfrm rot="-5400000">
        <a:off x="4037490" y="1860853"/>
        <a:ext cx="949879" cy="616215"/>
      </dsp:txXfrm>
    </dsp:sp>
    <dsp:sp modelId="{ED8B946C-7BE9-D348-B5F2-33D84D28F07B}">
      <dsp:nvSpPr>
        <dsp:cNvPr id="0" name=""/>
        <dsp:cNvSpPr/>
      </dsp:nvSpPr>
      <dsp:spPr>
        <a:xfrm rot="5400000">
          <a:off x="2873204" y="2245437"/>
          <a:ext cx="865919" cy="1487652"/>
        </a:xfrm>
        <a:prstGeom prst="hexagon">
          <a:avLst>
            <a:gd name="adj" fmla="val 25000"/>
            <a:gd name="vf" fmla="val 115470"/>
          </a:avLst>
        </a:prstGeom>
        <a:gradFill rotWithShape="0">
          <a:gsLst>
            <a:gs pos="0">
              <a:schemeClr val="accent2">
                <a:hueOff val="0"/>
                <a:satOff val="0"/>
                <a:lumOff val="0"/>
                <a:alphaOff val="0"/>
                <a:tint val="50000"/>
                <a:satMod val="180000"/>
                <a:lumMod val="100000"/>
              </a:schemeClr>
            </a:gs>
            <a:gs pos="40000">
              <a:schemeClr val="accent2">
                <a:hueOff val="0"/>
                <a:satOff val="0"/>
                <a:lumOff val="0"/>
                <a:alphaOff val="0"/>
                <a:tint val="60000"/>
                <a:satMod val="130000"/>
                <a:lumMod val="100000"/>
              </a:schemeClr>
            </a:gs>
            <a:gs pos="100000">
              <a:schemeClr val="accent2">
                <a:hueOff val="0"/>
                <a:satOff val="0"/>
                <a:lumOff val="0"/>
                <a:alphaOff val="0"/>
                <a:tint val="96000"/>
                <a:lumMod val="108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solidFill>
                <a:srgbClr val="0000FF"/>
              </a:solidFill>
            </a:rPr>
            <a:t>IV fluids</a:t>
          </a:r>
          <a:endParaRPr lang="en-US" sz="1400" kern="1200" dirty="0">
            <a:solidFill>
              <a:srgbClr val="0000FF"/>
            </a:solidFill>
          </a:endParaRPr>
        </a:p>
      </dsp:txBody>
      <dsp:txXfrm rot="-5400000">
        <a:off x="2810280" y="2700623"/>
        <a:ext cx="991768" cy="577279"/>
      </dsp:txXfrm>
    </dsp:sp>
    <dsp:sp modelId="{187AE249-DDE6-2F47-BDEA-8EAF27114C25}">
      <dsp:nvSpPr>
        <dsp:cNvPr id="0" name=""/>
        <dsp:cNvSpPr/>
      </dsp:nvSpPr>
      <dsp:spPr>
        <a:xfrm>
          <a:off x="4056751" y="2020707"/>
          <a:ext cx="1187226" cy="638293"/>
        </a:xfrm>
        <a:prstGeom prst="rect">
          <a:avLst/>
        </a:prstGeom>
        <a:noFill/>
        <a:ln>
          <a:noFill/>
        </a:ln>
        <a:effectLst/>
      </dsp:spPr>
      <dsp:style>
        <a:lnRef idx="0">
          <a:scrgbClr r="0" g="0" b="0"/>
        </a:lnRef>
        <a:fillRef idx="0">
          <a:scrgbClr r="0" g="0" b="0"/>
        </a:fillRef>
        <a:effectRef idx="0">
          <a:scrgbClr r="0" g="0" b="0"/>
        </a:effectRef>
        <a:fontRef idx="minor"/>
      </dsp:style>
    </dsp:sp>
    <dsp:sp modelId="{A227ED21-20A5-AC46-8ABD-7188F58C2EFF}">
      <dsp:nvSpPr>
        <dsp:cNvPr id="0" name=""/>
        <dsp:cNvSpPr/>
      </dsp:nvSpPr>
      <dsp:spPr>
        <a:xfrm rot="5400000">
          <a:off x="1349637" y="2269054"/>
          <a:ext cx="1063822" cy="1487652"/>
        </a:xfrm>
        <a:prstGeom prst="hexagon">
          <a:avLst>
            <a:gd name="adj" fmla="val 25000"/>
            <a:gd name="vf" fmla="val 115470"/>
          </a:avLst>
        </a:prstGeom>
        <a:gradFill rotWithShape="0">
          <a:gsLst>
            <a:gs pos="0">
              <a:schemeClr val="accent2">
                <a:hueOff val="0"/>
                <a:satOff val="0"/>
                <a:lumOff val="0"/>
                <a:alphaOff val="0"/>
                <a:tint val="50000"/>
                <a:satMod val="180000"/>
                <a:lumMod val="100000"/>
              </a:schemeClr>
            </a:gs>
            <a:gs pos="40000">
              <a:schemeClr val="accent2">
                <a:hueOff val="0"/>
                <a:satOff val="0"/>
                <a:lumOff val="0"/>
                <a:alphaOff val="0"/>
                <a:tint val="60000"/>
                <a:satMod val="130000"/>
                <a:lumMod val="100000"/>
              </a:schemeClr>
            </a:gs>
            <a:gs pos="100000">
              <a:schemeClr val="accent2">
                <a:hueOff val="0"/>
                <a:satOff val="0"/>
                <a:lumOff val="0"/>
                <a:alphaOff val="0"/>
                <a:tint val="96000"/>
                <a:lumMod val="108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lang="en-US" sz="1400" kern="1200" smtClean="0">
              <a:solidFill>
                <a:srgbClr val="0000FF"/>
              </a:solidFill>
            </a:rPr>
            <a:t>Lack of breast milk feeding </a:t>
          </a:r>
          <a:endParaRPr lang="en-US" sz="1400" kern="1200" dirty="0">
            <a:solidFill>
              <a:srgbClr val="0000FF"/>
            </a:solidFill>
          </a:endParaRPr>
        </a:p>
      </dsp:txBody>
      <dsp:txXfrm rot="-5400000">
        <a:off x="1385664" y="2658273"/>
        <a:ext cx="991768" cy="709214"/>
      </dsp:txXfrm>
    </dsp:sp>
    <dsp:sp modelId="{E2A0CB60-5333-9C4D-8820-9240F8D11CFD}">
      <dsp:nvSpPr>
        <dsp:cNvPr id="0" name=""/>
        <dsp:cNvSpPr/>
      </dsp:nvSpPr>
      <dsp:spPr>
        <a:xfrm rot="5400000">
          <a:off x="1131084" y="1247402"/>
          <a:ext cx="1063822" cy="1487652"/>
        </a:xfrm>
        <a:prstGeom prst="hexagon">
          <a:avLst>
            <a:gd name="adj" fmla="val 25000"/>
            <a:gd name="vf" fmla="val 115470"/>
          </a:avLst>
        </a:prstGeom>
        <a:gradFill rotWithShape="0">
          <a:gsLst>
            <a:gs pos="0">
              <a:schemeClr val="accent2">
                <a:hueOff val="0"/>
                <a:satOff val="0"/>
                <a:lumOff val="0"/>
                <a:alphaOff val="0"/>
                <a:tint val="50000"/>
                <a:satMod val="180000"/>
                <a:lumMod val="100000"/>
              </a:schemeClr>
            </a:gs>
            <a:gs pos="40000">
              <a:schemeClr val="accent2">
                <a:hueOff val="0"/>
                <a:satOff val="0"/>
                <a:lumOff val="0"/>
                <a:alphaOff val="0"/>
                <a:tint val="60000"/>
                <a:satMod val="130000"/>
                <a:lumMod val="100000"/>
              </a:schemeClr>
            </a:gs>
            <a:gs pos="100000">
              <a:schemeClr val="accent2">
                <a:hueOff val="0"/>
                <a:satOff val="0"/>
                <a:lumOff val="0"/>
                <a:alphaOff val="0"/>
                <a:tint val="96000"/>
                <a:lumMod val="108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solidFill>
                <a:srgbClr val="0000FF"/>
              </a:solidFill>
            </a:rPr>
            <a:t>Mechanical ventilation, CPAP </a:t>
          </a:r>
          <a:endParaRPr lang="en-US" sz="1400" kern="1200" dirty="0">
            <a:solidFill>
              <a:srgbClr val="0000FF"/>
            </a:solidFill>
          </a:endParaRPr>
        </a:p>
      </dsp:txBody>
      <dsp:txXfrm rot="-5400000">
        <a:off x="1167111" y="1636621"/>
        <a:ext cx="991768" cy="709214"/>
      </dsp:txXfrm>
    </dsp:sp>
    <dsp:sp modelId="{0BCDC9E1-6DE8-0F43-BA1B-DCFEBDC271ED}">
      <dsp:nvSpPr>
        <dsp:cNvPr id="0" name=""/>
        <dsp:cNvSpPr/>
      </dsp:nvSpPr>
      <dsp:spPr>
        <a:xfrm>
          <a:off x="1414215" y="2923679"/>
          <a:ext cx="1148928" cy="638293"/>
        </a:xfrm>
        <a:prstGeom prst="rect">
          <a:avLst/>
        </a:prstGeom>
        <a:noFill/>
        <a:ln>
          <a:noFill/>
        </a:ln>
        <a:effectLst/>
      </dsp:spPr>
      <dsp:style>
        <a:lnRef idx="0">
          <a:scrgbClr r="0" g="0" b="0"/>
        </a:lnRef>
        <a:fillRef idx="0">
          <a:scrgbClr r="0" g="0" b="0"/>
        </a:fillRef>
        <a:effectRef idx="0">
          <a:scrgbClr r="0" g="0" b="0"/>
        </a:effectRef>
        <a:fontRef idx="minor"/>
      </dsp:style>
    </dsp:sp>
    <dsp:sp modelId="{0F9CA25F-DAE3-B247-A388-BEB473688703}">
      <dsp:nvSpPr>
        <dsp:cNvPr id="0" name=""/>
        <dsp:cNvSpPr/>
      </dsp:nvSpPr>
      <dsp:spPr>
        <a:xfrm rot="5400000">
          <a:off x="4111548" y="2410258"/>
          <a:ext cx="848983" cy="1314329"/>
        </a:xfrm>
        <a:prstGeom prst="hexagon">
          <a:avLst>
            <a:gd name="adj" fmla="val 25000"/>
            <a:gd name="vf" fmla="val 115470"/>
          </a:avLst>
        </a:prstGeom>
        <a:gradFill rotWithShape="0">
          <a:gsLst>
            <a:gs pos="0">
              <a:schemeClr val="accent2">
                <a:hueOff val="0"/>
                <a:satOff val="0"/>
                <a:lumOff val="0"/>
                <a:alphaOff val="0"/>
                <a:tint val="50000"/>
                <a:satMod val="180000"/>
                <a:lumMod val="100000"/>
              </a:schemeClr>
            </a:gs>
            <a:gs pos="40000">
              <a:schemeClr val="accent2">
                <a:hueOff val="0"/>
                <a:satOff val="0"/>
                <a:lumOff val="0"/>
                <a:alphaOff val="0"/>
                <a:tint val="60000"/>
                <a:satMod val="130000"/>
                <a:lumMod val="100000"/>
              </a:schemeClr>
            </a:gs>
            <a:gs pos="100000">
              <a:schemeClr val="accent2">
                <a:hueOff val="0"/>
                <a:satOff val="0"/>
                <a:lumOff val="0"/>
                <a:alphaOff val="0"/>
                <a:tint val="96000"/>
                <a:lumMod val="108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lang="en-US" sz="1400" kern="1200" dirty="0" smtClean="0">
              <a:solidFill>
                <a:srgbClr val="0000FF"/>
              </a:solidFill>
            </a:rPr>
            <a:t>Unnecessary drugs/antibiotics</a:t>
          </a:r>
          <a:endParaRPr lang="en-US" sz="1400" kern="1200" dirty="0">
            <a:solidFill>
              <a:srgbClr val="0000FF"/>
            </a:solidFill>
          </a:endParaRPr>
        </a:p>
      </dsp:txBody>
      <dsp:txXfrm rot="-5400000">
        <a:off x="4097930" y="2784428"/>
        <a:ext cx="876219" cy="56598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5F0914-F123-B94F-A2F9-33531F274BC2}">
      <dsp:nvSpPr>
        <dsp:cNvPr id="0" name=""/>
        <dsp:cNvSpPr/>
      </dsp:nvSpPr>
      <dsp:spPr>
        <a:xfrm rot="5400000">
          <a:off x="3026642" y="630724"/>
          <a:ext cx="1251749" cy="1333256"/>
        </a:xfrm>
        <a:prstGeom prst="hexagon">
          <a:avLst>
            <a:gd name="adj" fmla="val 25000"/>
            <a:gd name="vf" fmla="val 115470"/>
          </a:avLst>
        </a:prstGeom>
        <a:gradFill rotWithShape="0">
          <a:gsLst>
            <a:gs pos="0">
              <a:schemeClr val="accent2">
                <a:hueOff val="0"/>
                <a:satOff val="0"/>
                <a:lumOff val="0"/>
                <a:alphaOff val="0"/>
                <a:tint val="50000"/>
                <a:satMod val="180000"/>
                <a:lumMod val="100000"/>
              </a:schemeClr>
            </a:gs>
            <a:gs pos="40000">
              <a:schemeClr val="accent2">
                <a:hueOff val="0"/>
                <a:satOff val="0"/>
                <a:lumOff val="0"/>
                <a:alphaOff val="0"/>
                <a:tint val="60000"/>
                <a:satMod val="130000"/>
                <a:lumMod val="100000"/>
              </a:schemeClr>
            </a:gs>
            <a:gs pos="100000">
              <a:schemeClr val="accent2">
                <a:hueOff val="0"/>
                <a:satOff val="0"/>
                <a:lumOff val="0"/>
                <a:alphaOff val="0"/>
                <a:tint val="96000"/>
                <a:lumMod val="108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solidFill>
                <a:srgbClr val="0000FF"/>
              </a:solidFill>
            </a:rPr>
            <a:t>Poor hygiene </a:t>
          </a:r>
          <a:endParaRPr lang="en-US" sz="1400" kern="1200" dirty="0">
            <a:solidFill>
              <a:srgbClr val="0000FF"/>
            </a:solidFill>
          </a:endParaRPr>
        </a:p>
      </dsp:txBody>
      <dsp:txXfrm rot="-5400000">
        <a:off x="3208098" y="880102"/>
        <a:ext cx="888838" cy="834499"/>
      </dsp:txXfrm>
    </dsp:sp>
    <dsp:sp modelId="{F1B4EE9F-3240-ED44-9E0C-9227981260B9}">
      <dsp:nvSpPr>
        <dsp:cNvPr id="0" name=""/>
        <dsp:cNvSpPr/>
      </dsp:nvSpPr>
      <dsp:spPr>
        <a:xfrm>
          <a:off x="3743836" y="252079"/>
          <a:ext cx="1396952" cy="751049"/>
        </a:xfrm>
        <a:prstGeom prst="rect">
          <a:avLst/>
        </a:prstGeom>
        <a:noFill/>
        <a:ln>
          <a:noFill/>
        </a:ln>
        <a:effectLst/>
      </dsp:spPr>
      <dsp:style>
        <a:lnRef idx="0">
          <a:scrgbClr r="0" g="0" b="0"/>
        </a:lnRef>
        <a:fillRef idx="0">
          <a:scrgbClr r="0" g="0" b="0"/>
        </a:fillRef>
        <a:effectRef idx="0">
          <a:scrgbClr r="0" g="0" b="0"/>
        </a:effectRef>
        <a:fontRef idx="minor"/>
      </dsp:style>
    </dsp:sp>
    <dsp:sp modelId="{F3DFBE15-282C-B749-9B6A-4C266DFC4EFC}">
      <dsp:nvSpPr>
        <dsp:cNvPr id="0" name=""/>
        <dsp:cNvSpPr/>
      </dsp:nvSpPr>
      <dsp:spPr>
        <a:xfrm rot="5400000">
          <a:off x="1984959" y="1624137"/>
          <a:ext cx="1251749" cy="1093497"/>
        </a:xfrm>
        <a:prstGeom prst="hexagon">
          <a:avLst>
            <a:gd name="adj" fmla="val 25000"/>
            <a:gd name="vf" fmla="val 115470"/>
          </a:avLst>
        </a:prstGeom>
        <a:gradFill rotWithShape="0">
          <a:gsLst>
            <a:gs pos="0">
              <a:schemeClr val="accent2">
                <a:hueOff val="0"/>
                <a:satOff val="0"/>
                <a:lumOff val="0"/>
                <a:alphaOff val="0"/>
                <a:tint val="50000"/>
                <a:satMod val="180000"/>
                <a:lumMod val="100000"/>
              </a:schemeClr>
            </a:gs>
            <a:gs pos="40000">
              <a:schemeClr val="accent2">
                <a:hueOff val="0"/>
                <a:satOff val="0"/>
                <a:lumOff val="0"/>
                <a:alphaOff val="0"/>
                <a:tint val="60000"/>
                <a:satMod val="130000"/>
                <a:lumMod val="100000"/>
              </a:schemeClr>
            </a:gs>
            <a:gs pos="100000">
              <a:schemeClr val="accent2">
                <a:hueOff val="0"/>
                <a:satOff val="0"/>
                <a:lumOff val="0"/>
                <a:alphaOff val="0"/>
                <a:tint val="96000"/>
                <a:lumMod val="108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lang="en-US" sz="1400" kern="1200" dirty="0" smtClean="0">
              <a:solidFill>
                <a:srgbClr val="0000FF"/>
              </a:solidFill>
            </a:rPr>
            <a:t>Many Skin pustules </a:t>
          </a:r>
          <a:endParaRPr lang="en-US" sz="1400" kern="1200" dirty="0">
            <a:solidFill>
              <a:srgbClr val="0000FF"/>
            </a:solidFill>
          </a:endParaRPr>
        </a:p>
      </dsp:txBody>
      <dsp:txXfrm rot="-5400000">
        <a:off x="2234814" y="1740448"/>
        <a:ext cx="752039" cy="860875"/>
      </dsp:txXfrm>
    </dsp:sp>
    <dsp:sp modelId="{6F998C5D-F77D-0F4A-BB2B-C9942FDAA5EF}">
      <dsp:nvSpPr>
        <dsp:cNvPr id="0" name=""/>
        <dsp:cNvSpPr/>
      </dsp:nvSpPr>
      <dsp:spPr>
        <a:xfrm rot="5400000">
          <a:off x="1747390" y="14604"/>
          <a:ext cx="1251749" cy="1544995"/>
        </a:xfrm>
        <a:prstGeom prst="hexagon">
          <a:avLst>
            <a:gd name="adj" fmla="val 25000"/>
            <a:gd name="vf" fmla="val 115470"/>
          </a:avLst>
        </a:prstGeom>
        <a:gradFill rotWithShape="0">
          <a:gsLst>
            <a:gs pos="0">
              <a:schemeClr val="accent2">
                <a:hueOff val="0"/>
                <a:satOff val="0"/>
                <a:lumOff val="0"/>
                <a:alphaOff val="0"/>
                <a:tint val="50000"/>
                <a:satMod val="180000"/>
                <a:lumMod val="100000"/>
              </a:schemeClr>
            </a:gs>
            <a:gs pos="40000">
              <a:schemeClr val="accent2">
                <a:hueOff val="0"/>
                <a:satOff val="0"/>
                <a:lumOff val="0"/>
                <a:alphaOff val="0"/>
                <a:tint val="60000"/>
                <a:satMod val="130000"/>
                <a:lumMod val="100000"/>
              </a:schemeClr>
            </a:gs>
            <a:gs pos="100000">
              <a:schemeClr val="accent2">
                <a:hueOff val="0"/>
                <a:satOff val="0"/>
                <a:lumOff val="0"/>
                <a:alphaOff val="0"/>
                <a:tint val="96000"/>
                <a:lumMod val="108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solidFill>
                <a:srgbClr val="0000FF"/>
              </a:solidFill>
            </a:rPr>
            <a:t>Lack of breastfeeding</a:t>
          </a:r>
          <a:endParaRPr lang="en-US" sz="1400" kern="1200" dirty="0">
            <a:solidFill>
              <a:srgbClr val="0000FF"/>
            </a:solidFill>
          </a:endParaRPr>
        </a:p>
      </dsp:txBody>
      <dsp:txXfrm rot="-5400000">
        <a:off x="1858266" y="369852"/>
        <a:ext cx="1029997" cy="834499"/>
      </dsp:txXfrm>
    </dsp:sp>
    <dsp:sp modelId="{C5B3C1CE-2D76-0440-A5AF-48828866AF45}">
      <dsp:nvSpPr>
        <dsp:cNvPr id="0" name=""/>
        <dsp:cNvSpPr/>
      </dsp:nvSpPr>
      <dsp:spPr>
        <a:xfrm>
          <a:off x="634491" y="1314564"/>
          <a:ext cx="1351889" cy="751049"/>
        </a:xfrm>
        <a:prstGeom prst="rect">
          <a:avLst/>
        </a:prstGeom>
        <a:noFill/>
        <a:ln>
          <a:noFill/>
        </a:ln>
        <a:effectLst/>
      </dsp:spPr>
      <dsp:style>
        <a:lnRef idx="0">
          <a:scrgbClr r="0" g="0" b="0"/>
        </a:lnRef>
        <a:fillRef idx="0">
          <a:scrgbClr r="0" g="0" b="0"/>
        </a:fillRef>
        <a:effectRef idx="0">
          <a:scrgbClr r="0" g="0" b="0"/>
        </a:effectRef>
        <a:fontRef idx="minor"/>
      </dsp:style>
    </dsp:sp>
    <dsp:sp modelId="{95A7BF27-DF71-814F-9887-330AB228344C}">
      <dsp:nvSpPr>
        <dsp:cNvPr id="0" name=""/>
        <dsp:cNvSpPr/>
      </dsp:nvSpPr>
      <dsp:spPr>
        <a:xfrm rot="5400000">
          <a:off x="3183167" y="2286437"/>
          <a:ext cx="953207" cy="1234275"/>
        </a:xfrm>
        <a:prstGeom prst="hexagon">
          <a:avLst>
            <a:gd name="adj" fmla="val 25000"/>
            <a:gd name="vf" fmla="val 115470"/>
          </a:avLst>
        </a:prstGeom>
        <a:gradFill rotWithShape="0">
          <a:gsLst>
            <a:gs pos="0">
              <a:schemeClr val="accent2">
                <a:hueOff val="0"/>
                <a:satOff val="0"/>
                <a:lumOff val="0"/>
                <a:alphaOff val="0"/>
                <a:tint val="50000"/>
                <a:satMod val="180000"/>
                <a:lumMod val="100000"/>
              </a:schemeClr>
            </a:gs>
            <a:gs pos="40000">
              <a:schemeClr val="accent2">
                <a:hueOff val="0"/>
                <a:satOff val="0"/>
                <a:lumOff val="0"/>
                <a:alphaOff val="0"/>
                <a:tint val="60000"/>
                <a:satMod val="130000"/>
                <a:lumMod val="100000"/>
              </a:schemeClr>
            </a:gs>
            <a:gs pos="100000">
              <a:schemeClr val="accent2">
                <a:hueOff val="0"/>
                <a:satOff val="0"/>
                <a:lumOff val="0"/>
                <a:alphaOff val="0"/>
                <a:tint val="96000"/>
                <a:lumMod val="108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lang="en-US" sz="1400" kern="1200" dirty="0" err="1" smtClean="0">
              <a:solidFill>
                <a:srgbClr val="0000FF"/>
              </a:solidFill>
            </a:rPr>
            <a:t>Prelacteal</a:t>
          </a:r>
          <a:r>
            <a:rPr lang="en-US" sz="1400" kern="1200" dirty="0" smtClean="0">
              <a:solidFill>
                <a:srgbClr val="0000FF"/>
              </a:solidFill>
            </a:rPr>
            <a:t>, supplemental feeds </a:t>
          </a:r>
          <a:endParaRPr lang="en-US" sz="1400" kern="1200" dirty="0">
            <a:solidFill>
              <a:srgbClr val="0000FF"/>
            </a:solidFill>
          </a:endParaRPr>
        </a:p>
      </dsp:txBody>
      <dsp:txXfrm rot="-5400000">
        <a:off x="3248346" y="2585839"/>
        <a:ext cx="822850" cy="635471"/>
      </dsp:txXfrm>
    </dsp:sp>
    <dsp:sp modelId="{E2A0CB60-5333-9C4D-8820-9240F8D11CFD}">
      <dsp:nvSpPr>
        <dsp:cNvPr id="0" name=""/>
        <dsp:cNvSpPr/>
      </dsp:nvSpPr>
      <dsp:spPr>
        <a:xfrm rot="5400000">
          <a:off x="754397" y="934738"/>
          <a:ext cx="1251749" cy="1302786"/>
        </a:xfrm>
        <a:prstGeom prst="hexagon">
          <a:avLst>
            <a:gd name="adj" fmla="val 25000"/>
            <a:gd name="vf" fmla="val 115470"/>
          </a:avLst>
        </a:prstGeom>
        <a:gradFill rotWithShape="0">
          <a:gsLst>
            <a:gs pos="0">
              <a:schemeClr val="accent2">
                <a:hueOff val="0"/>
                <a:satOff val="0"/>
                <a:lumOff val="0"/>
                <a:alphaOff val="0"/>
                <a:tint val="50000"/>
                <a:satMod val="180000"/>
                <a:lumMod val="100000"/>
              </a:schemeClr>
            </a:gs>
            <a:gs pos="40000">
              <a:schemeClr val="accent2">
                <a:hueOff val="0"/>
                <a:satOff val="0"/>
                <a:lumOff val="0"/>
                <a:alphaOff val="0"/>
                <a:tint val="60000"/>
                <a:satMod val="130000"/>
                <a:lumMod val="100000"/>
              </a:schemeClr>
            </a:gs>
            <a:gs pos="100000">
              <a:schemeClr val="accent2">
                <a:hueOff val="0"/>
                <a:satOff val="0"/>
                <a:lumOff val="0"/>
                <a:alphaOff val="0"/>
                <a:tint val="96000"/>
                <a:lumMod val="108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solidFill>
                <a:srgbClr val="0000FF"/>
              </a:solidFill>
            </a:rPr>
            <a:t>Unclean cord practices</a:t>
          </a:r>
          <a:endParaRPr lang="en-US" sz="1400" kern="1200" dirty="0">
            <a:solidFill>
              <a:srgbClr val="0000FF"/>
            </a:solidFill>
          </a:endParaRPr>
        </a:p>
      </dsp:txBody>
      <dsp:txXfrm rot="-5400000">
        <a:off x="946010" y="1168881"/>
        <a:ext cx="868524" cy="834499"/>
      </dsp:txXfrm>
    </dsp:sp>
    <dsp:sp modelId="{0BCDC9E1-6DE8-0F43-BA1B-DCFEBDC271ED}">
      <dsp:nvSpPr>
        <dsp:cNvPr id="0" name=""/>
        <dsp:cNvSpPr/>
      </dsp:nvSpPr>
      <dsp:spPr>
        <a:xfrm>
          <a:off x="3743836" y="2377049"/>
          <a:ext cx="1396952" cy="751049"/>
        </a:xfrm>
        <a:prstGeom prst="rect">
          <a:avLst/>
        </a:prstGeom>
        <a:noFill/>
        <a:ln>
          <a:noFill/>
        </a:ln>
        <a:effectLst/>
      </dsp:spPr>
      <dsp:style>
        <a:lnRef idx="0">
          <a:scrgbClr r="0" g="0" b="0"/>
        </a:lnRef>
        <a:fillRef idx="0">
          <a:scrgbClr r="0" g="0" b="0"/>
        </a:fillRef>
        <a:effectRef idx="0">
          <a:scrgbClr r="0" g="0" b="0"/>
        </a:effectRef>
        <a:fontRef idx="minor"/>
      </dsp:style>
    </dsp:sp>
    <dsp:sp modelId="{0F9CA25F-DAE3-B247-A388-BEB473688703}">
      <dsp:nvSpPr>
        <dsp:cNvPr id="0" name=""/>
        <dsp:cNvSpPr/>
      </dsp:nvSpPr>
      <dsp:spPr>
        <a:xfrm rot="5400000">
          <a:off x="1011508" y="2278050"/>
          <a:ext cx="998958" cy="991205"/>
        </a:xfrm>
        <a:prstGeom prst="hexagon">
          <a:avLst>
            <a:gd name="adj" fmla="val 25000"/>
            <a:gd name="vf" fmla="val 115470"/>
          </a:avLst>
        </a:prstGeom>
        <a:gradFill rotWithShape="0">
          <a:gsLst>
            <a:gs pos="0">
              <a:schemeClr val="accent2">
                <a:hueOff val="0"/>
                <a:satOff val="0"/>
                <a:lumOff val="0"/>
                <a:alphaOff val="0"/>
                <a:tint val="50000"/>
                <a:satMod val="180000"/>
                <a:lumMod val="100000"/>
              </a:schemeClr>
            </a:gs>
            <a:gs pos="40000">
              <a:schemeClr val="accent2">
                <a:hueOff val="0"/>
                <a:satOff val="0"/>
                <a:lumOff val="0"/>
                <a:alphaOff val="0"/>
                <a:tint val="60000"/>
                <a:satMod val="130000"/>
                <a:lumMod val="100000"/>
              </a:schemeClr>
            </a:gs>
            <a:gs pos="100000">
              <a:schemeClr val="accent2">
                <a:hueOff val="0"/>
                <a:satOff val="0"/>
                <a:lumOff val="0"/>
                <a:alphaOff val="0"/>
                <a:tint val="96000"/>
                <a:lumMod val="108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lang="en-US" sz="1400" kern="1200" dirty="0" smtClean="0">
              <a:solidFill>
                <a:srgbClr val="0000FF"/>
              </a:solidFill>
            </a:rPr>
            <a:t>Dirty environment</a:t>
          </a:r>
          <a:endParaRPr lang="en-US" sz="1400" kern="1200" dirty="0">
            <a:solidFill>
              <a:srgbClr val="0000FF"/>
            </a:solidFill>
          </a:endParaRPr>
        </a:p>
      </dsp:txBody>
      <dsp:txXfrm rot="-5400000">
        <a:off x="1179944" y="2440021"/>
        <a:ext cx="662085" cy="66726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53F6EAD-B018-7B49-BA95-26C1FD2878DC}" type="datetimeFigureOut">
              <a:rPr lang="en-US" smtClean="0"/>
              <a:pPr/>
              <a:t>13-Jun-17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6B7DC22-5593-1A48-9D0E-6C1FD14FAAA6}" type="slidenum">
              <a:rPr lang="en-US" smtClean="0"/>
              <a:pPr/>
              <a:t>‹#›</a:t>
            </a:fld>
            <a:endParaRPr lang="en-US"/>
          </a:p>
        </p:txBody>
      </p:sp>
    </p:spTree>
    <p:extLst>
      <p:ext uri="{BB962C8B-B14F-4D97-AF65-F5344CB8AC3E}">
        <p14:creationId xmlns:p14="http://schemas.microsoft.com/office/powerpoint/2010/main" xmlns="" val="2384385547"/>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Greetings.</a:t>
            </a:r>
            <a:r>
              <a:rPr lang="en-US" baseline="0" dirty="0" smtClean="0"/>
              <a:t> In this webinar  we will discuss where does the infection come from and how a baby gets infected?</a:t>
            </a:r>
            <a:endParaRPr lang="en-US" dirty="0"/>
          </a:p>
        </p:txBody>
      </p:sp>
      <p:sp>
        <p:nvSpPr>
          <p:cNvPr id="4" name="Slide Number Placeholder 3"/>
          <p:cNvSpPr>
            <a:spLocks noGrp="1"/>
          </p:cNvSpPr>
          <p:nvPr>
            <p:ph type="sldNum" sz="quarter" idx="10"/>
          </p:nvPr>
        </p:nvSpPr>
        <p:spPr/>
        <p:txBody>
          <a:bodyPr/>
          <a:lstStyle/>
          <a:p>
            <a:fld id="{56B7DC22-5593-1A48-9D0E-6C1FD14FAAA6}" type="slidenum">
              <a:rPr lang="en-US" smtClean="0"/>
              <a:pPr/>
              <a:t>1</a:t>
            </a:fld>
            <a:endParaRPr lang="en-US"/>
          </a:p>
        </p:txBody>
      </p:sp>
    </p:spTree>
    <p:extLst>
      <p:ext uri="{BB962C8B-B14F-4D97-AF65-F5344CB8AC3E}">
        <p14:creationId xmlns:p14="http://schemas.microsoft.com/office/powerpoint/2010/main" xmlns="" val="38870521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slides shows common bacteria</a:t>
            </a:r>
            <a:r>
              <a:rPr lang="en-US" baseline="0" dirty="0" smtClean="0"/>
              <a:t> that cause sepsis- in hospitalized neonates. These include </a:t>
            </a:r>
            <a:r>
              <a:rPr lang="en-US" i="1" dirty="0" err="1" smtClean="0"/>
              <a:t>Acinetobacter</a:t>
            </a:r>
            <a:r>
              <a:rPr lang="en-US" i="1" dirty="0" smtClean="0"/>
              <a:t>,</a:t>
            </a:r>
            <a:r>
              <a:rPr lang="en-US" dirty="0" smtClean="0"/>
              <a:t> </a:t>
            </a:r>
            <a:r>
              <a:rPr lang="en-US" i="1" dirty="0" err="1" smtClean="0"/>
              <a:t>Klebsiella</a:t>
            </a:r>
            <a:r>
              <a:rPr lang="en-US" i="1" dirty="0" smtClean="0"/>
              <a:t>,</a:t>
            </a:r>
            <a:r>
              <a:rPr lang="en-US" i="1" baseline="0" dirty="0" smtClean="0"/>
              <a:t> </a:t>
            </a:r>
            <a:r>
              <a:rPr lang="en-US" i="1" dirty="0" smtClean="0"/>
              <a:t>Escherichia coli, Staphylococcus </a:t>
            </a:r>
            <a:r>
              <a:rPr lang="en-US" i="1" dirty="0" err="1" smtClean="0"/>
              <a:t>aureus</a:t>
            </a:r>
            <a:r>
              <a:rPr lang="en-US" i="1" dirty="0" smtClean="0"/>
              <a:t>, and </a:t>
            </a:r>
            <a:r>
              <a:rPr lang="en-US" dirty="0" smtClean="0"/>
              <a:t>Coagulase negative staphylococci</a:t>
            </a:r>
          </a:p>
          <a:p>
            <a:endParaRPr lang="en-US" dirty="0"/>
          </a:p>
        </p:txBody>
      </p:sp>
      <p:sp>
        <p:nvSpPr>
          <p:cNvPr id="4" name="Slide Number Placeholder 3"/>
          <p:cNvSpPr>
            <a:spLocks noGrp="1"/>
          </p:cNvSpPr>
          <p:nvPr>
            <p:ph type="sldNum" sz="quarter" idx="10"/>
          </p:nvPr>
        </p:nvSpPr>
        <p:spPr/>
        <p:txBody>
          <a:bodyPr/>
          <a:lstStyle/>
          <a:p>
            <a:fld id="{56B7DC22-5593-1A48-9D0E-6C1FD14FAAA6}" type="slidenum">
              <a:rPr lang="en-US" smtClean="0"/>
              <a:pPr/>
              <a:t>2</a:t>
            </a:fld>
            <a:endParaRPr lang="en-US"/>
          </a:p>
        </p:txBody>
      </p:sp>
    </p:spTree>
    <p:extLst>
      <p:ext uri="{BB962C8B-B14F-4D97-AF65-F5344CB8AC3E}">
        <p14:creationId xmlns:p14="http://schemas.microsoft.com/office/powerpoint/2010/main" xmlns="" val="16192389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figure in this slide shows antimicrobial resistance amongst common pathogens causing sepsis in hospitalized neonates. As you can see 62% of </a:t>
            </a:r>
            <a:r>
              <a:rPr lang="en-US" baseline="0" dirty="0" err="1" smtClean="0"/>
              <a:t>Klebsielaa</a:t>
            </a:r>
            <a:r>
              <a:rPr lang="en-US" baseline="0" dirty="0" smtClean="0"/>
              <a:t> is resistant to </a:t>
            </a:r>
            <a:r>
              <a:rPr lang="en-US" baseline="0" dirty="0" err="1" smtClean="0"/>
              <a:t>cephalosporins</a:t>
            </a:r>
            <a:r>
              <a:rPr lang="en-US" baseline="0" dirty="0" smtClean="0"/>
              <a:t>, 34.9% to </a:t>
            </a:r>
            <a:r>
              <a:rPr lang="en-US" baseline="0" dirty="0" err="1" smtClean="0"/>
              <a:t>carbepenams</a:t>
            </a:r>
            <a:r>
              <a:rPr lang="en-US" baseline="0" dirty="0" smtClean="0"/>
              <a:t> and 53.8% had multidrug resistance. </a:t>
            </a:r>
            <a:r>
              <a:rPr lang="en-US" baseline="0" dirty="0" err="1" smtClean="0"/>
              <a:t>Acinetobacter</a:t>
            </a:r>
            <a:r>
              <a:rPr lang="en-US" baseline="0" dirty="0" smtClean="0"/>
              <a:t> is even worse. Similarly </a:t>
            </a:r>
            <a:r>
              <a:rPr lang="en-US" baseline="0" dirty="0" err="1" smtClean="0"/>
              <a:t>psuedominas</a:t>
            </a:r>
            <a:r>
              <a:rPr lang="en-US" baseline="0" dirty="0" smtClean="0"/>
              <a:t> and E </a:t>
            </a:r>
            <a:r>
              <a:rPr lang="en-US" baseline="0" dirty="0" err="1" smtClean="0"/>
              <a:t>colli</a:t>
            </a:r>
            <a:r>
              <a:rPr lang="en-US" baseline="0" dirty="0" smtClean="0"/>
              <a:t> also had high level of resistance. Gram positives also had high level of resistance. This level of antimicrobial resistance is really dangerous and pause a grave threat to the health of babies. The high level of resistance has emerged as consequence of indiscriminate use of antibiotics by all of us in health sector as well as in animal husbandry and agriculture.</a:t>
            </a:r>
            <a:endParaRPr lang="en-US" dirty="0"/>
          </a:p>
        </p:txBody>
      </p:sp>
      <p:sp>
        <p:nvSpPr>
          <p:cNvPr id="4" name="Slide Number Placeholder 3"/>
          <p:cNvSpPr>
            <a:spLocks noGrp="1"/>
          </p:cNvSpPr>
          <p:nvPr>
            <p:ph type="sldNum" sz="quarter" idx="10"/>
          </p:nvPr>
        </p:nvSpPr>
        <p:spPr/>
        <p:txBody>
          <a:bodyPr/>
          <a:lstStyle/>
          <a:p>
            <a:fld id="{56B7DC22-5593-1A48-9D0E-6C1FD14FAAA6}" type="slidenum">
              <a:rPr lang="en-US" smtClean="0"/>
              <a:pPr/>
              <a:t>3</a:t>
            </a:fld>
            <a:endParaRPr lang="en-US"/>
          </a:p>
        </p:txBody>
      </p:sp>
    </p:spTree>
    <p:extLst>
      <p:ext uri="{BB962C8B-B14F-4D97-AF65-F5344CB8AC3E}">
        <p14:creationId xmlns:p14="http://schemas.microsoft.com/office/powerpoint/2010/main" xmlns="" val="25156939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Before we discuss sources of infection, Let</a:t>
            </a:r>
            <a:r>
              <a:rPr lang="en-US" baseline="0" dirty="0" smtClean="0"/>
              <a:t> us see this classification of NNS based on age of neonate at the onset of sepsis. If sepsis manifests at or before 72 hours of life- it is known as early onset sepsis. While the cases manifesting after 72 hours are known as late onset sepsis. This classification is important as the two types of sepsis are supposed to have different sources, causative bacteria, manifestations as well as outcomes.</a:t>
            </a:r>
            <a:endParaRPr lang="en-US" dirty="0"/>
          </a:p>
        </p:txBody>
      </p:sp>
      <p:sp>
        <p:nvSpPr>
          <p:cNvPr id="4" name="Slide Number Placeholder 3"/>
          <p:cNvSpPr>
            <a:spLocks noGrp="1"/>
          </p:cNvSpPr>
          <p:nvPr>
            <p:ph type="sldNum" sz="quarter" idx="10"/>
          </p:nvPr>
        </p:nvSpPr>
        <p:spPr/>
        <p:txBody>
          <a:bodyPr/>
          <a:lstStyle/>
          <a:p>
            <a:fld id="{56B7DC22-5593-1A48-9D0E-6C1FD14FAAA6}" type="slidenum">
              <a:rPr lang="en-US" smtClean="0"/>
              <a:pPr/>
              <a:t>4</a:t>
            </a:fld>
            <a:endParaRPr lang="en-US"/>
          </a:p>
        </p:txBody>
      </p:sp>
    </p:spTree>
    <p:extLst>
      <p:ext uri="{BB962C8B-B14F-4D97-AF65-F5344CB8AC3E}">
        <p14:creationId xmlns:p14="http://schemas.microsoft.com/office/powerpoint/2010/main" xmlns="" val="13926635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we describe where </a:t>
            </a:r>
            <a:r>
              <a:rPr lang="en-US" baseline="0" dirty="0" smtClean="0"/>
              <a:t> the</a:t>
            </a:r>
            <a:r>
              <a:rPr lang="en-US" dirty="0" smtClean="0"/>
              <a:t> infection comes from in EOS. The bacteria from the rectum and perineum</a:t>
            </a:r>
            <a:r>
              <a:rPr lang="en-US" baseline="0" dirty="0" smtClean="0"/>
              <a:t> of mother ascends to </a:t>
            </a:r>
            <a:r>
              <a:rPr lang="en-US" dirty="0" smtClean="0"/>
              <a:t>maternal </a:t>
            </a:r>
            <a:r>
              <a:rPr lang="en-US" baseline="0" dirty="0" smtClean="0"/>
              <a:t>genital tract. While passing thru the birth canal, the baby picks up this infection. Alternatively, the infection can ascend to amniotic cavity especially when membrane ruptures prematurely. From there is reaches to the baby thru ingestion or aspiration and early onset sepsis. </a:t>
            </a:r>
            <a:endParaRPr lang="en-US" dirty="0"/>
          </a:p>
        </p:txBody>
      </p:sp>
      <p:sp>
        <p:nvSpPr>
          <p:cNvPr id="4" name="Slide Number Placeholder 3"/>
          <p:cNvSpPr>
            <a:spLocks noGrp="1"/>
          </p:cNvSpPr>
          <p:nvPr>
            <p:ph type="sldNum" sz="quarter" idx="10"/>
          </p:nvPr>
        </p:nvSpPr>
        <p:spPr/>
        <p:txBody>
          <a:bodyPr/>
          <a:lstStyle/>
          <a:p>
            <a:fld id="{56B7DC22-5593-1A48-9D0E-6C1FD14FAAA6}" type="slidenum">
              <a:rPr lang="en-US" smtClean="0"/>
              <a:pPr/>
              <a:t>5</a:t>
            </a:fld>
            <a:endParaRPr lang="en-US"/>
          </a:p>
        </p:txBody>
      </p:sp>
    </p:spTree>
    <p:extLst>
      <p:ext uri="{BB962C8B-B14F-4D97-AF65-F5344CB8AC3E}">
        <p14:creationId xmlns:p14="http://schemas.microsoft.com/office/powerpoint/2010/main" xmlns="" val="8353467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This is what is known as vertical transmission- from mother to baby.</a:t>
            </a:r>
            <a:endParaRPr lang="en-US" dirty="0"/>
          </a:p>
        </p:txBody>
      </p:sp>
      <p:sp>
        <p:nvSpPr>
          <p:cNvPr id="4" name="Slide Number Placeholder 3"/>
          <p:cNvSpPr>
            <a:spLocks noGrp="1"/>
          </p:cNvSpPr>
          <p:nvPr>
            <p:ph type="sldNum" sz="quarter" idx="10"/>
          </p:nvPr>
        </p:nvSpPr>
        <p:spPr/>
        <p:txBody>
          <a:bodyPr/>
          <a:lstStyle/>
          <a:p>
            <a:fld id="{56B7DC22-5593-1A48-9D0E-6C1FD14FAAA6}" type="slidenum">
              <a:rPr lang="en-US" smtClean="0"/>
              <a:pPr/>
              <a:t>6</a:t>
            </a:fld>
            <a:endParaRPr lang="en-US"/>
          </a:p>
        </p:txBody>
      </p:sp>
    </p:spTree>
    <p:extLst>
      <p:ext uri="{BB962C8B-B14F-4D97-AF65-F5344CB8AC3E}">
        <p14:creationId xmlns:p14="http://schemas.microsoft.com/office/powerpoint/2010/main" xmlns="" val="8353467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EOS happens more often when one or more of these perinatal risk factors are present. These include:</a:t>
            </a:r>
          </a:p>
          <a:p>
            <a:endParaRPr lang="en-US" dirty="0" smtClean="0"/>
          </a:p>
          <a:p>
            <a:endParaRPr lang="en-US" dirty="0" smtClean="0"/>
          </a:p>
          <a:p>
            <a:endParaRPr lang="en-US" dirty="0" smtClean="0"/>
          </a:p>
          <a:p>
            <a:endParaRPr lang="en-US" dirty="0" smtClean="0"/>
          </a:p>
          <a:p>
            <a:r>
              <a:rPr lang="en-US" dirty="0" smtClean="0"/>
              <a:t>It is important to know that EOS on many </a:t>
            </a:r>
            <a:r>
              <a:rPr lang="en-US" dirty="0" err="1" smtClean="0"/>
              <a:t>ocassions</a:t>
            </a:r>
            <a:r>
              <a:rPr lang="en-US" dirty="0" smtClean="0"/>
              <a:t> happens without</a:t>
            </a:r>
            <a:r>
              <a:rPr lang="en-US" baseline="0" dirty="0" smtClean="0"/>
              <a:t> any of these risk factors as well.</a:t>
            </a:r>
            <a:endParaRPr lang="en-US" dirty="0" smtClean="0"/>
          </a:p>
        </p:txBody>
      </p:sp>
      <p:sp>
        <p:nvSpPr>
          <p:cNvPr id="4" name="Slide Number Placeholder 3"/>
          <p:cNvSpPr>
            <a:spLocks noGrp="1"/>
          </p:cNvSpPr>
          <p:nvPr>
            <p:ph type="sldNum" sz="quarter" idx="10"/>
          </p:nvPr>
        </p:nvSpPr>
        <p:spPr/>
        <p:txBody>
          <a:bodyPr/>
          <a:lstStyle/>
          <a:p>
            <a:fld id="{56B7DC22-5593-1A48-9D0E-6C1FD14FAAA6}" type="slidenum">
              <a:rPr lang="en-US" smtClean="0"/>
              <a:pPr/>
              <a:t>7</a:t>
            </a:fld>
            <a:endParaRPr lang="en-US"/>
          </a:p>
        </p:txBody>
      </p:sp>
    </p:spTree>
    <p:extLst>
      <p:ext uri="{BB962C8B-B14F-4D97-AF65-F5344CB8AC3E}">
        <p14:creationId xmlns:p14="http://schemas.microsoft.com/office/powerpoint/2010/main" xmlns="" val="7635029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 opposed</a:t>
            </a:r>
            <a:r>
              <a:rPr lang="en-US" baseline="0" dirty="0" smtClean="0"/>
              <a:t> to EOS, LOS in hospitalized neonates also know as healthcare associated infection or HAI. It is acquired from the environment through bad care giving practices. The most important reason is inadequate hand hygiene practiced by the nurses and doctors of the unit. Their contaminated hands most often transmit infection of the babies under their care. The other methods of LOS includes- too many procedures, investigations, no asepsis during procedures, infection occurring during ventilation particularly during ET suction, overcrowding in the unit, lack of </a:t>
            </a:r>
            <a:r>
              <a:rPr lang="en-US" baseline="0" dirty="0" err="1" smtClean="0"/>
              <a:t>breastmilk</a:t>
            </a:r>
            <a:r>
              <a:rPr lang="en-US" baseline="0" dirty="0" smtClean="0"/>
              <a:t> feeding, use of IV fluids and </a:t>
            </a:r>
            <a:r>
              <a:rPr lang="en-US" baseline="0" dirty="0" err="1" smtClean="0"/>
              <a:t>unncessary</a:t>
            </a:r>
            <a:r>
              <a:rPr lang="en-US" baseline="0" dirty="0" smtClean="0"/>
              <a:t> drugs and antibiotics. </a:t>
            </a:r>
            <a:endParaRPr lang="en-US" dirty="0"/>
          </a:p>
        </p:txBody>
      </p:sp>
      <p:sp>
        <p:nvSpPr>
          <p:cNvPr id="4" name="Slide Number Placeholder 3"/>
          <p:cNvSpPr>
            <a:spLocks noGrp="1"/>
          </p:cNvSpPr>
          <p:nvPr>
            <p:ph type="sldNum" sz="quarter" idx="10"/>
          </p:nvPr>
        </p:nvSpPr>
        <p:spPr/>
        <p:txBody>
          <a:bodyPr/>
          <a:lstStyle/>
          <a:p>
            <a:fld id="{56B7DC22-5593-1A48-9D0E-6C1FD14FAAA6}" type="slidenum">
              <a:rPr lang="en-US" smtClean="0"/>
              <a:pPr/>
              <a:t>8</a:t>
            </a:fld>
            <a:endParaRPr lang="en-US"/>
          </a:p>
        </p:txBody>
      </p:sp>
    </p:spTree>
    <p:extLst>
      <p:ext uri="{BB962C8B-B14F-4D97-AF65-F5344CB8AC3E}">
        <p14:creationId xmlns:p14="http://schemas.microsoft.com/office/powerpoint/2010/main" xmlns="" val="37527203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LOS in the community is acquired from bad practices in the homes</a:t>
            </a:r>
            <a:r>
              <a:rPr lang="en-US" baseline="0" dirty="0" smtClean="0"/>
              <a:t> and these include lack of breastfeeding, unclean cord practices, poor hygiene, many skin pustules  and use of </a:t>
            </a:r>
            <a:r>
              <a:rPr lang="en-US" baseline="0" dirty="0" err="1" smtClean="0"/>
              <a:t>prelacteal</a:t>
            </a:r>
            <a:r>
              <a:rPr lang="en-US" baseline="0" dirty="0" smtClean="0"/>
              <a:t> or supplemental feeding</a:t>
            </a:r>
            <a:endParaRPr lang="en-US" dirty="0"/>
          </a:p>
        </p:txBody>
      </p:sp>
      <p:sp>
        <p:nvSpPr>
          <p:cNvPr id="4" name="Slide Number Placeholder 3"/>
          <p:cNvSpPr>
            <a:spLocks noGrp="1"/>
          </p:cNvSpPr>
          <p:nvPr>
            <p:ph type="sldNum" sz="quarter" idx="10"/>
          </p:nvPr>
        </p:nvSpPr>
        <p:spPr/>
        <p:txBody>
          <a:bodyPr/>
          <a:lstStyle/>
          <a:p>
            <a:fld id="{56B7DC22-5593-1A48-9D0E-6C1FD14FAAA6}" type="slidenum">
              <a:rPr lang="en-US" smtClean="0"/>
              <a:pPr/>
              <a:t>9</a:t>
            </a:fld>
            <a:endParaRPr lang="en-US"/>
          </a:p>
        </p:txBody>
      </p:sp>
    </p:spTree>
    <p:extLst>
      <p:ext uri="{BB962C8B-B14F-4D97-AF65-F5344CB8AC3E}">
        <p14:creationId xmlns:p14="http://schemas.microsoft.com/office/powerpoint/2010/main" xmlns="" val="15320244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slide has very important message. While</a:t>
            </a:r>
            <a:r>
              <a:rPr lang="en-US" baseline="0" dirty="0" smtClean="0"/>
              <a:t> the EOS and LOS are pretty distinct in developed nations but that is not the case in developing countries. Bacterial pathogens, manifestations and </a:t>
            </a:r>
            <a:r>
              <a:rPr lang="en-US" baseline="0" dirty="0" err="1" smtClean="0"/>
              <a:t>antimcrobial</a:t>
            </a:r>
            <a:r>
              <a:rPr lang="en-US" baseline="0" dirty="0" smtClean="0"/>
              <a:t> resistance are similar between EOS and LOS in developing countries suggesting a similar pathogenesis. It seems that bad practices in birthing areas and during resuscitation and care giving during initial few hours of birth results in EOS, which actually like LOS due to horizontal transmission.</a:t>
            </a:r>
            <a:endParaRPr lang="en-US" dirty="0"/>
          </a:p>
        </p:txBody>
      </p:sp>
      <p:sp>
        <p:nvSpPr>
          <p:cNvPr id="4" name="Slide Number Placeholder 3"/>
          <p:cNvSpPr>
            <a:spLocks noGrp="1"/>
          </p:cNvSpPr>
          <p:nvPr>
            <p:ph type="sldNum" sz="quarter" idx="10"/>
          </p:nvPr>
        </p:nvSpPr>
        <p:spPr/>
        <p:txBody>
          <a:bodyPr/>
          <a:lstStyle/>
          <a:p>
            <a:fld id="{56B7DC22-5593-1A48-9D0E-6C1FD14FAAA6}" type="slidenum">
              <a:rPr lang="en-US" smtClean="0"/>
              <a:pPr/>
              <a:t>10</a:t>
            </a:fld>
            <a:endParaRPr lang="en-US"/>
          </a:p>
        </p:txBody>
      </p:sp>
    </p:spTree>
    <p:extLst>
      <p:ext uri="{BB962C8B-B14F-4D97-AF65-F5344CB8AC3E}">
        <p14:creationId xmlns:p14="http://schemas.microsoft.com/office/powerpoint/2010/main" xmlns="" val="37590274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Prevention</a:t>
            </a:r>
            <a:r>
              <a:rPr lang="en-US" baseline="0" dirty="0" smtClean="0"/>
              <a:t> of EOS therefore involves preventing and managing maternal risk factors as outlined in previous slide as well as following hygienic practices during birthing and resuscitation as well as during early few hours of birth.</a:t>
            </a:r>
          </a:p>
          <a:p>
            <a:endParaRPr lang="en-US" baseline="0" dirty="0" smtClean="0"/>
          </a:p>
          <a:p>
            <a:r>
              <a:rPr lang="en-US" baseline="0" dirty="0" smtClean="0"/>
              <a:t>LOS would be prevented by good NICU practices in hospital, </a:t>
            </a:r>
            <a:r>
              <a:rPr lang="en-US" baseline="0" dirty="0" err="1" smtClean="0"/>
              <a:t>hygeinic</a:t>
            </a:r>
            <a:r>
              <a:rPr lang="en-US" baseline="0" dirty="0" smtClean="0"/>
              <a:t> practices in homes. We have a separate webinar on this issue.</a:t>
            </a:r>
          </a:p>
          <a:p>
            <a:endParaRPr lang="en-US" baseline="0" dirty="0" smtClean="0"/>
          </a:p>
          <a:p>
            <a:r>
              <a:rPr lang="en-US" baseline="0" dirty="0" smtClean="0"/>
              <a:t>Breast milk feeding would prevent both EOS as well as LOS</a:t>
            </a:r>
            <a:endParaRPr lang="en-US" dirty="0"/>
          </a:p>
        </p:txBody>
      </p:sp>
      <p:sp>
        <p:nvSpPr>
          <p:cNvPr id="4" name="Slide Number Placeholder 3"/>
          <p:cNvSpPr>
            <a:spLocks noGrp="1"/>
          </p:cNvSpPr>
          <p:nvPr>
            <p:ph type="sldNum" sz="quarter" idx="10"/>
          </p:nvPr>
        </p:nvSpPr>
        <p:spPr/>
        <p:txBody>
          <a:bodyPr/>
          <a:lstStyle/>
          <a:p>
            <a:fld id="{56B7DC22-5593-1A48-9D0E-6C1FD14FAAA6}" type="slidenum">
              <a:rPr lang="en-US" smtClean="0"/>
              <a:pPr/>
              <a:t>11</a:t>
            </a:fld>
            <a:endParaRPr lang="en-US"/>
          </a:p>
        </p:txBody>
      </p:sp>
    </p:spTree>
    <p:extLst>
      <p:ext uri="{BB962C8B-B14F-4D97-AF65-F5344CB8AC3E}">
        <p14:creationId xmlns:p14="http://schemas.microsoft.com/office/powerpoint/2010/main" xmlns="" val="269225868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en-US" smtClean="0"/>
              <a:t>Click to edit Master title style</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3F150D65-C64D-44FB-9152-4CC2DE0C9198}" type="datetime1">
              <a:rPr lang="en-US" smtClean="0"/>
              <a:pPr/>
              <a:t>13-Jun-17</a:t>
            </a:fld>
            <a:endParaRPr lang="en-US"/>
          </a:p>
        </p:txBody>
      </p:sp>
      <p:sp>
        <p:nvSpPr>
          <p:cNvPr id="5" name="Footer Placeholder 4"/>
          <p:cNvSpPr>
            <a:spLocks noGrp="1"/>
          </p:cNvSpPr>
          <p:nvPr>
            <p:ph type="ftr" sz="quarter" idx="11"/>
          </p:nvPr>
        </p:nvSpPr>
        <p:spPr>
          <a:xfrm>
            <a:off x="1174044" y="5357592"/>
            <a:ext cx="5034845" cy="365125"/>
          </a:xfrm>
        </p:spPr>
        <p:txBody>
          <a:bodyPr/>
          <a:lstStyle/>
          <a:p>
            <a:endParaRPr lang="en-US"/>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2AA957AF-53C0-420B-9C2D-77DB1416566C}" type="slidenum">
              <a:rPr kumimoji="0" lang="en-US" smtClean="0"/>
              <a:pPr/>
              <a:t>‹#›</a:t>
            </a:fld>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FFE64A4-35FB-42B6-9183-2C0CE0E36649}" type="datetime1">
              <a:rPr lang="en-US" smtClean="0"/>
              <a:pPr/>
              <a:t>13-Jun-17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A2683B9-6ECA-47FA-93CF-B124A0FAC208}" type="datetime1">
              <a:rPr lang="en-US" smtClean="0"/>
              <a:pPr/>
              <a:t>13-Jun-17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305FF66B-9476-4BB3-85E9-E01854F07F90}" type="datetime1">
              <a:rPr lang="en-US" smtClean="0"/>
              <a:pPr/>
              <a:t>13-Jun-17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EBEB0A-9E3D-4B14-9782-E2AE3DA60D96}" type="slidenum">
              <a:rPr lang="en-US" smtClean="0"/>
              <a:pPr/>
              <a:t>‹#›</a:t>
            </a:fld>
            <a:endParaRPr lang="en-US"/>
          </a:p>
        </p:txBody>
      </p:sp>
      <p:sp>
        <p:nvSpPr>
          <p:cNvPr id="9" name="Content Placeholder 8"/>
          <p:cNvSpPr>
            <a:spLocks noGrp="1"/>
          </p:cNvSpPr>
          <p:nvPr>
            <p:ph sz="quarter" idx="13"/>
          </p:nvPr>
        </p:nvSpPr>
        <p:spPr>
          <a:xfrm>
            <a:off x="1298448" y="2121407"/>
            <a:ext cx="3200400" cy="360273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56B23FBD-8F7D-4F85-8085-67BFDB05CB71}" type="datetime1">
              <a:rPr lang="en-US" smtClean="0"/>
              <a:pPr/>
              <a:t>13-Jun-17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FEBEB0A-9E3D-4B14-9782-E2AE3DA60D96}" type="slidenum">
              <a:rPr lang="en-US" smtClean="0"/>
              <a:pPr/>
              <a:t>‹#›</a:t>
            </a:fld>
            <a:endParaRPr lang="en-US"/>
          </a:p>
        </p:txBody>
      </p:sp>
      <p:sp>
        <p:nvSpPr>
          <p:cNvPr id="11" name="Content Placeholder 10"/>
          <p:cNvSpPr>
            <a:spLocks noGrp="1"/>
          </p:cNvSpPr>
          <p:nvPr>
            <p:ph sz="quarter" idx="13"/>
          </p:nvPr>
        </p:nvSpPr>
        <p:spPr>
          <a:xfrm>
            <a:off x="1298448" y="2944368"/>
            <a:ext cx="3227832" cy="2779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65D789A-1220-4441-8676-44A034051BFD}" type="datetime1">
              <a:rPr lang="en-US" smtClean="0"/>
              <a:pPr/>
              <a:t>13-Jun-17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98A266-E364-4B5E-98DD-432668182E1E}" type="datetime1">
              <a:rPr lang="en-US" smtClean="0"/>
              <a:pPr/>
              <a:t>13-Jun-17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en-US" smtClean="0"/>
              <a:t>Click to edit Master title style</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6341698" y="5885672"/>
            <a:ext cx="1213821" cy="365125"/>
          </a:xfrm>
        </p:spPr>
        <p:txBody>
          <a:bodyPr/>
          <a:lstStyle/>
          <a:p>
            <a:fld id="{493F2040-9975-4642-A906-1DF87F8BE202}" type="datetime1">
              <a:rPr lang="en-US" smtClean="0"/>
              <a:pPr/>
              <a:t>13-Jun-17</a:t>
            </a:fld>
            <a:endParaRPr lang="en-US"/>
          </a:p>
        </p:txBody>
      </p:sp>
      <p:sp>
        <p:nvSpPr>
          <p:cNvPr id="6" name="Footer Placeholder 5"/>
          <p:cNvSpPr>
            <a:spLocks noGrp="1"/>
          </p:cNvSpPr>
          <p:nvPr>
            <p:ph type="ftr" sz="quarter" idx="11"/>
          </p:nvPr>
        </p:nvSpPr>
        <p:spPr>
          <a:xfrm rot="-60000">
            <a:off x="914554" y="5829261"/>
            <a:ext cx="3522607" cy="365125"/>
          </a:xfrm>
        </p:spPr>
        <p:txBody>
          <a:bodyPr/>
          <a:lstStyle/>
          <a:p>
            <a:endParaRPr lang="en-US"/>
          </a:p>
        </p:txBody>
      </p:sp>
      <p:sp>
        <p:nvSpPr>
          <p:cNvPr id="7" name="Slide Number Placeholder 6"/>
          <p:cNvSpPr>
            <a:spLocks noGrp="1"/>
          </p:cNvSpPr>
          <p:nvPr>
            <p:ph type="sldNum" sz="quarter" idx="12"/>
          </p:nvPr>
        </p:nvSpPr>
        <p:spPr>
          <a:xfrm rot="60000">
            <a:off x="7557313" y="5896961"/>
            <a:ext cx="554023" cy="365125"/>
          </a:xfrm>
        </p:spPr>
        <p:txBody>
          <a:bodyPr/>
          <a:lstStyle/>
          <a:p>
            <a:fld id="{FA84A37A-AFC2-4A01-80A1-FC20F2C0D5B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6345936" y="5888737"/>
            <a:ext cx="1213821" cy="365125"/>
          </a:xfrm>
        </p:spPr>
        <p:txBody>
          <a:bodyPr/>
          <a:lstStyle/>
          <a:p>
            <a:fld id="{51E52B4A-BA08-4841-AB08-A0D822ABC34D}" type="datetime1">
              <a:rPr lang="en-US" smtClean="0"/>
              <a:pPr/>
              <a:t>13-Jun-17</a:t>
            </a:fld>
            <a:endParaRPr lang="en-US"/>
          </a:p>
        </p:txBody>
      </p:sp>
      <p:sp>
        <p:nvSpPr>
          <p:cNvPr id="6" name="Footer Placeholder 5"/>
          <p:cNvSpPr>
            <a:spLocks noGrp="1"/>
          </p:cNvSpPr>
          <p:nvPr>
            <p:ph type="ftr" sz="quarter" idx="11"/>
          </p:nvPr>
        </p:nvSpPr>
        <p:spPr>
          <a:xfrm rot="-60000">
            <a:off x="914569" y="5831037"/>
            <a:ext cx="3319043" cy="365125"/>
          </a:xfrm>
        </p:spPr>
        <p:txBody>
          <a:bodyPr/>
          <a:lstStyle/>
          <a:p>
            <a:endParaRPr lang="en-US"/>
          </a:p>
        </p:txBody>
      </p:sp>
      <p:sp>
        <p:nvSpPr>
          <p:cNvPr id="7" name="Slide Number Placeholder 6"/>
          <p:cNvSpPr>
            <a:spLocks noGrp="1"/>
          </p:cNvSpPr>
          <p:nvPr>
            <p:ph type="sldNum" sz="quarter" idx="12"/>
          </p:nvPr>
        </p:nvSpPr>
        <p:spPr>
          <a:xfrm rot="60000">
            <a:off x="7562089" y="5900026"/>
            <a:ext cx="554023" cy="365125"/>
          </a:xfrm>
        </p:spPr>
        <p:txBody>
          <a:bodyPr/>
          <a:lstStyle/>
          <a:p>
            <a:fld id="{BFEBEB0A-9E3D-4B14-9782-E2AE3DA60D9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2635EB0-D091-417E-ACD5-D65E1C7D8524}" type="datetime1">
              <a:rPr lang="en-US" smtClean="0"/>
              <a:pPr/>
              <a:t>13-Jun-17</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FCA09F9-C7D6-4C52-A7E8-5101239A0BA2}" type="datetime1">
              <a:rPr lang="en-US" smtClean="0"/>
              <a:pPr/>
              <a:t>13-Jun-17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75D48070-6A81-47D0-9810-1540B9FEFF61}" type="datetime1">
              <a:rPr lang="en-US" smtClean="0"/>
              <a:pPr/>
              <a:t>13-Jun-17</a:t>
            </a:fld>
            <a:endParaRPr lang="en-US"/>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en-US" dirty="0"/>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BFEBEB0A-9E3D-4B14-9782-E2AE3DA60D96}"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27201" y="1808546"/>
            <a:ext cx="5723468" cy="3528030"/>
          </a:xfrm>
        </p:spPr>
        <p:txBody>
          <a:bodyPr anchor="t" anchorCtr="0">
            <a:normAutofit fontScale="90000"/>
          </a:bodyPr>
          <a:lstStyle/>
          <a:p>
            <a:r>
              <a:rPr lang="en-US" sz="4000" dirty="0" smtClean="0">
                <a:solidFill>
                  <a:srgbClr val="0000FF"/>
                </a:solidFill>
              </a:rPr>
              <a:t>Neonatal sepsis:</a:t>
            </a:r>
            <a:r>
              <a:rPr lang="en-US" sz="6000" dirty="0" smtClean="0">
                <a:solidFill>
                  <a:srgbClr val="0000FF"/>
                </a:solidFill>
              </a:rPr>
              <a:t/>
            </a:r>
            <a:br>
              <a:rPr lang="en-US" sz="6000" dirty="0" smtClean="0">
                <a:solidFill>
                  <a:srgbClr val="0000FF"/>
                </a:solidFill>
              </a:rPr>
            </a:br>
            <a:r>
              <a:rPr lang="en-US" sz="6000" dirty="0" smtClean="0">
                <a:solidFill>
                  <a:srgbClr val="0000FF"/>
                </a:solidFill>
              </a:rPr>
              <a:t> </a:t>
            </a:r>
            <a:r>
              <a:rPr lang="en-US" sz="3100" b="1" dirty="0" smtClean="0">
                <a:solidFill>
                  <a:srgbClr val="FF0000"/>
                </a:solidFill>
              </a:rPr>
              <a:t>Where does the infection come from?</a:t>
            </a:r>
            <a:br>
              <a:rPr lang="en-US" sz="3100" b="1" dirty="0" smtClean="0">
                <a:solidFill>
                  <a:srgbClr val="FF0000"/>
                </a:solidFill>
              </a:rPr>
            </a:br>
            <a:r>
              <a:rPr lang="en-US" sz="3100" b="1" dirty="0" smtClean="0">
                <a:solidFill>
                  <a:srgbClr val="FF0000"/>
                </a:solidFill>
              </a:rPr>
              <a:t/>
            </a:r>
            <a:br>
              <a:rPr lang="en-US" sz="3100" b="1" dirty="0" smtClean="0">
                <a:solidFill>
                  <a:srgbClr val="FF0000"/>
                </a:solidFill>
              </a:rPr>
            </a:br>
            <a:r>
              <a:rPr lang="en-US" sz="3100" b="1" dirty="0" smtClean="0">
                <a:solidFill>
                  <a:srgbClr val="0000FF"/>
                </a:solidFill>
              </a:rPr>
              <a:t>Ramesh </a:t>
            </a:r>
            <a:r>
              <a:rPr lang="en-US" sz="3100" b="1" dirty="0" err="1" smtClean="0">
                <a:solidFill>
                  <a:srgbClr val="0000FF"/>
                </a:solidFill>
              </a:rPr>
              <a:t>Agarwal</a:t>
            </a:r>
            <a:r>
              <a:rPr lang="en-US" sz="3100" b="1" dirty="0" smtClean="0">
                <a:solidFill>
                  <a:srgbClr val="0000FF"/>
                </a:solidFill>
              </a:rPr>
              <a:t/>
            </a:r>
            <a:br>
              <a:rPr lang="en-US" sz="3100" b="1" dirty="0" smtClean="0">
                <a:solidFill>
                  <a:srgbClr val="0000FF"/>
                </a:solidFill>
              </a:rPr>
            </a:br>
            <a:r>
              <a:rPr lang="en-US" sz="2200" b="1" dirty="0" smtClean="0"/>
              <a:t>Professor, Pediatrics</a:t>
            </a:r>
            <a:br>
              <a:rPr lang="en-US" sz="2200" b="1" dirty="0" smtClean="0"/>
            </a:br>
            <a:r>
              <a:rPr lang="en-US" sz="2200" b="1" dirty="0" smtClean="0"/>
              <a:t>AIIMS, New Delhi </a:t>
            </a:r>
            <a:endParaRPr lang="en-US" sz="2200" b="1" dirty="0"/>
          </a:p>
        </p:txBody>
      </p:sp>
    </p:spTree>
    <p:extLst>
      <p:ext uri="{BB962C8B-B14F-4D97-AF65-F5344CB8AC3E}">
        <p14:creationId xmlns:p14="http://schemas.microsoft.com/office/powerpoint/2010/main" xmlns="" val="7712745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1"/>
          <p:cNvSpPr txBox="1">
            <a:spLocks noChangeArrowheads="1"/>
          </p:cNvSpPr>
          <p:nvPr/>
        </p:nvSpPr>
        <p:spPr bwMode="auto">
          <a:xfrm>
            <a:off x="9872663" y="3179763"/>
            <a:ext cx="184150"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Arial" charset="0"/>
                <a:ea typeface="ＭＳ Ｐゴシック"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endParaRPr lang="en-US">
              <a:latin typeface="Arial Narrow" charset="0"/>
              <a:ea typeface="MS PGothic" charset="0"/>
              <a:cs typeface="MS PGothic" charset="0"/>
            </a:endParaRPr>
          </a:p>
        </p:txBody>
      </p:sp>
      <p:sp>
        <p:nvSpPr>
          <p:cNvPr id="2" name="Title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noAutofit/>
          </a:bodyPr>
          <a:lstStyle/>
          <a:p>
            <a:r>
              <a:rPr lang="en-US" sz="4000" dirty="0" smtClean="0"/>
              <a:t>Common bacteria causing sepsis in hospitalized neonates </a:t>
            </a:r>
            <a:endParaRPr lang="en-US" sz="4000" dirty="0"/>
          </a:p>
        </p:txBody>
      </p:sp>
      <p:sp>
        <p:nvSpPr>
          <p:cNvPr id="4" name="Content Placeholder 3"/>
          <p:cNvSpPr>
            <a:spLocks noGrp="1"/>
          </p:cNvSpPr>
          <p:nvPr>
            <p:ph idx="1"/>
          </p:nvPr>
        </p:nvSpPr>
        <p:spPr>
          <a:xfrm>
            <a:off x="1095024" y="2298732"/>
            <a:ext cx="6965244" cy="3209758"/>
          </a:xfrm>
          <a:ln>
            <a:solidFill>
              <a:schemeClr val="accent2">
                <a:lumMod val="40000"/>
                <a:lumOff val="60000"/>
              </a:schemeClr>
            </a:solidFill>
          </a:ln>
        </p:spPr>
        <p:txBody>
          <a:bodyPr/>
          <a:lstStyle/>
          <a:p>
            <a:r>
              <a:rPr lang="en-US" dirty="0" smtClean="0"/>
              <a:t> </a:t>
            </a:r>
            <a:r>
              <a:rPr lang="en-US" i="1" dirty="0" err="1" smtClean="0"/>
              <a:t>Acinetobacter</a:t>
            </a:r>
            <a:r>
              <a:rPr lang="en-US" i="1" dirty="0" smtClean="0"/>
              <a:t> </a:t>
            </a:r>
            <a:r>
              <a:rPr lang="en-US" i="1" dirty="0" err="1" smtClean="0"/>
              <a:t>baumanii</a:t>
            </a:r>
            <a:r>
              <a:rPr lang="en-US" dirty="0" smtClean="0"/>
              <a:t> </a:t>
            </a:r>
          </a:p>
          <a:p>
            <a:r>
              <a:rPr lang="en-US" dirty="0"/>
              <a:t> </a:t>
            </a:r>
            <a:r>
              <a:rPr lang="en-US" i="1" dirty="0" err="1" smtClean="0"/>
              <a:t>Klebsiella</a:t>
            </a:r>
            <a:r>
              <a:rPr lang="en-US" i="1" dirty="0" smtClean="0"/>
              <a:t> </a:t>
            </a:r>
            <a:r>
              <a:rPr lang="en-US" i="1" dirty="0" err="1" smtClean="0"/>
              <a:t>pneumoniae</a:t>
            </a:r>
            <a:endParaRPr lang="en-US" i="1" dirty="0" smtClean="0"/>
          </a:p>
          <a:p>
            <a:r>
              <a:rPr lang="en-US" dirty="0"/>
              <a:t> </a:t>
            </a:r>
            <a:r>
              <a:rPr lang="en-US" i="1" dirty="0" smtClean="0"/>
              <a:t>Escherichia coli</a:t>
            </a:r>
          </a:p>
          <a:p>
            <a:r>
              <a:rPr lang="en-US" dirty="0"/>
              <a:t> </a:t>
            </a:r>
            <a:r>
              <a:rPr lang="en-US" i="1" dirty="0" smtClean="0"/>
              <a:t>Staphylococcus </a:t>
            </a:r>
            <a:r>
              <a:rPr lang="en-US" i="1" dirty="0" err="1" smtClean="0"/>
              <a:t>aureus</a:t>
            </a:r>
            <a:endParaRPr lang="en-US" i="1" dirty="0" smtClean="0"/>
          </a:p>
          <a:p>
            <a:r>
              <a:rPr lang="en-US" dirty="0"/>
              <a:t> </a:t>
            </a:r>
            <a:r>
              <a:rPr lang="en-US" dirty="0" smtClean="0"/>
              <a:t>Coagulase negative staphylococci</a:t>
            </a:r>
          </a:p>
        </p:txBody>
      </p:sp>
      <p:sp>
        <p:nvSpPr>
          <p:cNvPr id="5" name="TextBox 4"/>
          <p:cNvSpPr txBox="1"/>
          <p:nvPr/>
        </p:nvSpPr>
        <p:spPr>
          <a:xfrm>
            <a:off x="2130664" y="5720781"/>
            <a:ext cx="5801513" cy="369332"/>
          </a:xfrm>
          <a:prstGeom prst="rect">
            <a:avLst/>
          </a:prstGeom>
          <a:noFill/>
        </p:spPr>
        <p:txBody>
          <a:bodyPr wrap="none" rtlCol="0">
            <a:spAutoFit/>
          </a:bodyPr>
          <a:lstStyle/>
          <a:p>
            <a:r>
              <a:rPr lang="en-US" dirty="0" smtClean="0">
                <a:solidFill>
                  <a:srgbClr val="0000FF"/>
                </a:solidFill>
              </a:rPr>
              <a:t>Delhi Neonatal Sepsis cohort, Lancet Global Health, 2016</a:t>
            </a:r>
            <a:endParaRPr lang="en-US" dirty="0">
              <a:solidFill>
                <a:srgbClr val="0000FF"/>
              </a:solidFill>
            </a:endParaRPr>
          </a:p>
        </p:txBody>
      </p:sp>
    </p:spTree>
    <p:extLst>
      <p:ext uri="{BB962C8B-B14F-4D97-AF65-F5344CB8AC3E}">
        <p14:creationId xmlns:p14="http://schemas.microsoft.com/office/powerpoint/2010/main" xmlns="" val="34971270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noAutofit/>
          </a:bodyPr>
          <a:lstStyle/>
          <a:p>
            <a:pPr algn="ctr" eaLnBrk="1" hangingPunct="1"/>
            <a:r>
              <a:rPr lang="en-US" sz="3200" dirty="0" smtClean="0">
                <a:latin typeface="Elephant" charset="0"/>
                <a:ea typeface="MS PGothic" charset="0"/>
                <a:cs typeface="MS PGothic" charset="0"/>
              </a:rPr>
              <a:t> </a:t>
            </a:r>
            <a:r>
              <a:rPr lang="en-US" sz="3200" dirty="0">
                <a:latin typeface="Elephant" charset="0"/>
                <a:ea typeface="MS PGothic" charset="0"/>
                <a:cs typeface="MS PGothic" charset="0"/>
              </a:rPr>
              <a:t>A</a:t>
            </a:r>
            <a:r>
              <a:rPr lang="en-US" sz="3200" dirty="0" smtClean="0">
                <a:latin typeface="Elephant" charset="0"/>
                <a:ea typeface="MS PGothic" charset="0"/>
                <a:cs typeface="MS PGothic" charset="0"/>
              </a:rPr>
              <a:t>ntimicrobial resistance amongst common pathogens in hospitals</a:t>
            </a:r>
            <a:endParaRPr lang="en-US" sz="3200" dirty="0">
              <a:latin typeface="Elephant" charset="0"/>
              <a:ea typeface="MS PGothic" charset="0"/>
              <a:cs typeface="MS PGothic" charset="0"/>
            </a:endParaRPr>
          </a:p>
        </p:txBody>
      </p:sp>
      <p:graphicFrame>
        <p:nvGraphicFramePr>
          <p:cNvPr id="10" name="Chart 9"/>
          <p:cNvGraphicFramePr>
            <a:graphicFrameLocks/>
          </p:cNvGraphicFramePr>
          <p:nvPr>
            <p:extLst>
              <p:ext uri="{D42A27DB-BD31-4B8C-83A1-F6EECF244321}">
                <p14:modId xmlns:p14="http://schemas.microsoft.com/office/powerpoint/2010/main" xmlns="" val="2102824450"/>
              </p:ext>
            </p:extLst>
          </p:nvPr>
        </p:nvGraphicFramePr>
        <p:xfrm>
          <a:off x="1095023" y="2132562"/>
          <a:ext cx="6984435" cy="3528629"/>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4"/>
          <p:cNvSpPr txBox="1"/>
          <p:nvPr/>
        </p:nvSpPr>
        <p:spPr>
          <a:xfrm>
            <a:off x="2130664" y="5706512"/>
            <a:ext cx="5801513" cy="369332"/>
          </a:xfrm>
          <a:prstGeom prst="rect">
            <a:avLst/>
          </a:prstGeom>
          <a:noFill/>
        </p:spPr>
        <p:txBody>
          <a:bodyPr wrap="none" rtlCol="0">
            <a:spAutoFit/>
          </a:bodyPr>
          <a:lstStyle/>
          <a:p>
            <a:r>
              <a:rPr lang="en-US" dirty="0" smtClean="0">
                <a:solidFill>
                  <a:srgbClr val="0000FF"/>
                </a:solidFill>
              </a:rPr>
              <a:t>Delhi Neonatal Sepsis cohort, Lancet Global Health, 2016</a:t>
            </a:r>
            <a:endParaRPr lang="en-US" dirty="0">
              <a:solidFill>
                <a:srgbClr val="0000FF"/>
              </a:solidFill>
            </a:endParaRPr>
          </a:p>
        </p:txBody>
      </p:sp>
    </p:spTree>
    <p:extLst>
      <p:ext uri="{BB962C8B-B14F-4D97-AF65-F5344CB8AC3E}">
        <p14:creationId xmlns:p14="http://schemas.microsoft.com/office/powerpoint/2010/main" xmlns="" val="63516522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5023" y="817583"/>
            <a:ext cx="6965245" cy="1073804"/>
          </a:xfrm>
        </p:spPr>
        <p:style>
          <a:lnRef idx="1">
            <a:schemeClr val="accent2"/>
          </a:lnRef>
          <a:fillRef idx="2">
            <a:schemeClr val="accent2"/>
          </a:fillRef>
          <a:effectRef idx="1">
            <a:schemeClr val="accent2"/>
          </a:effectRef>
          <a:fontRef idx="minor">
            <a:schemeClr val="dk1"/>
          </a:fontRef>
        </p:style>
        <p:txBody>
          <a:bodyPr>
            <a:normAutofit/>
          </a:bodyPr>
          <a:lstStyle/>
          <a:p>
            <a:r>
              <a:rPr lang="en-US" dirty="0" smtClean="0"/>
              <a:t>Types of NNS</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xmlns="" val="3731812477"/>
              </p:ext>
            </p:extLst>
          </p:nvPr>
        </p:nvGraphicFramePr>
        <p:xfrm>
          <a:off x="1463040" y="2126084"/>
          <a:ext cx="6295296" cy="3831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10997876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5023" y="693332"/>
            <a:ext cx="6965245" cy="852912"/>
          </a:xfrm>
        </p:spPr>
        <p:style>
          <a:lnRef idx="0">
            <a:schemeClr val="accent2"/>
          </a:lnRef>
          <a:fillRef idx="3">
            <a:schemeClr val="accent2"/>
          </a:fillRef>
          <a:effectRef idx="3">
            <a:schemeClr val="accent2"/>
          </a:effectRef>
          <a:fontRef idx="minor">
            <a:schemeClr val="lt1"/>
          </a:fontRef>
        </p:style>
        <p:txBody>
          <a:bodyPr/>
          <a:lstStyle/>
          <a:p>
            <a:r>
              <a:rPr lang="en-US" dirty="0" smtClean="0"/>
              <a:t>Pathogenesis of EOS</a:t>
            </a:r>
            <a:endParaRPr lang="en-US" dirty="0"/>
          </a:p>
        </p:txBody>
      </p:sp>
      <p:cxnSp>
        <p:nvCxnSpPr>
          <p:cNvPr id="1027" name="AutoShape 3"/>
          <p:cNvCxnSpPr>
            <a:cxnSpLocks noChangeShapeType="1"/>
            <a:endCxn id="14" idx="3"/>
          </p:cNvCxnSpPr>
          <p:nvPr/>
        </p:nvCxnSpPr>
        <p:spPr bwMode="auto">
          <a:xfrm flipV="1">
            <a:off x="2195724" y="2406560"/>
            <a:ext cx="680648" cy="726782"/>
          </a:xfrm>
          <a:prstGeom prst="straightConnector1">
            <a:avLst/>
          </a:prstGeom>
          <a:noFill/>
          <a:ln w="9525">
            <a:solidFill>
              <a:srgbClr val="000000"/>
            </a:solidFill>
            <a:prstDash val="dot"/>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29783" dir="1514402" algn="ctr" rotWithShape="0">
                    <a:srgbClr val="000000">
                      <a:alpha val="50000"/>
                    </a:srgbClr>
                  </a:outerShdw>
                </a:effectLst>
              </a14:hiddenEffects>
            </a:ext>
          </a:extLst>
        </p:spPr>
      </p:cxnSp>
      <p:sp>
        <p:nvSpPr>
          <p:cNvPr id="6" name="AutoShape 4"/>
          <p:cNvSpPr>
            <a:spLocks noChangeArrowheads="1"/>
          </p:cNvSpPr>
          <p:nvPr/>
        </p:nvSpPr>
        <p:spPr bwMode="auto">
          <a:xfrm>
            <a:off x="825748" y="4588894"/>
            <a:ext cx="1514121" cy="1099070"/>
          </a:xfrm>
          <a:prstGeom prst="flowChartManualOperation">
            <a:avLst/>
          </a:prstGeom>
          <a:solidFill>
            <a:schemeClr val="accent2">
              <a:lumMod val="20000"/>
              <a:lumOff val="80000"/>
            </a:schemeClr>
          </a:solidFill>
          <a:ln w="9525">
            <a:solidFill>
              <a:srgbClr val="000000"/>
            </a:solidFill>
            <a:miter lim="800000"/>
            <a:headEnd/>
            <a:tailEnd/>
          </a:ln>
        </p:spPr>
        <p:txBody>
          <a:bodyPr vert="horz" wrap="square" lIns="18000" tIns="36000" rIns="18000" bIns="10800" numCol="1" anchor="t" anchorCtr="0" compatLnSpc="1">
            <a:prstTxWarp prst="textNoShape">
              <a:avLst/>
            </a:prstTxWarp>
          </a:bodyPr>
          <a:lstStyle/>
          <a:p>
            <a:pPr marL="0" marR="0" lvl="0" indent="0" algn="ctr" defTabSz="914400" rtl="0" eaLnBrk="1" fontAlgn="base" latinLnBrk="0" hangingPunct="1">
              <a:lnSpc>
                <a:spcPct val="70000"/>
              </a:lnSpc>
              <a:spcBef>
                <a:spcPct val="0"/>
              </a:spcBef>
              <a:spcAft>
                <a:spcPct val="0"/>
              </a:spcAft>
              <a:buClrTx/>
              <a:buSzTx/>
              <a:buFontTx/>
              <a:buNone/>
              <a:tabLst/>
            </a:pPr>
            <a:r>
              <a:rPr kumimoji="0" lang="en-US" sz="1600" b="0" u="none" strike="noStrike" cap="none" normalizeH="0" baseline="0" dirty="0" smtClean="0">
                <a:ln>
                  <a:noFill/>
                </a:ln>
                <a:solidFill>
                  <a:srgbClr val="0000FF"/>
                </a:solidFill>
                <a:effectLst/>
                <a:latin typeface="Apple Symbols"/>
                <a:ea typeface="ÇlÇr ñæí©" charset="0"/>
                <a:cs typeface="Apple Symbols"/>
              </a:rPr>
              <a:t>Bacteria  </a:t>
            </a:r>
            <a:r>
              <a:rPr kumimoji="0" lang="en-US" sz="1600" b="0" u="none" strike="noStrike" cap="none" normalizeH="0" baseline="0" dirty="0">
                <a:ln>
                  <a:noFill/>
                </a:ln>
                <a:solidFill>
                  <a:srgbClr val="0000FF"/>
                </a:solidFill>
                <a:effectLst/>
                <a:latin typeface="Apple Symbols"/>
                <a:ea typeface="ÇlÇr ñæí©" charset="0"/>
                <a:cs typeface="Apple Symbols"/>
              </a:rPr>
              <a:t>ascending from Recto-</a:t>
            </a:r>
            <a:r>
              <a:rPr kumimoji="0" lang="en-US" sz="1600" b="0" u="none" strike="noStrike" cap="none" normalizeH="0" baseline="0" dirty="0" smtClean="0">
                <a:ln>
                  <a:noFill/>
                </a:ln>
                <a:solidFill>
                  <a:srgbClr val="0000FF"/>
                </a:solidFill>
                <a:effectLst/>
                <a:latin typeface="Apple Symbols"/>
                <a:ea typeface="ÇlÇr ñæí©" charset="0"/>
                <a:cs typeface="Apple Symbols"/>
              </a:rPr>
              <a:t>perineum</a:t>
            </a:r>
            <a:endParaRPr kumimoji="0" lang="en-US" sz="1600" b="0" u="none" strike="noStrike" cap="none" normalizeH="0" baseline="0" dirty="0">
              <a:ln>
                <a:noFill/>
              </a:ln>
              <a:solidFill>
                <a:srgbClr val="0000FF"/>
              </a:solidFill>
              <a:effectLst/>
              <a:latin typeface="Apple Symbols"/>
              <a:ea typeface="ＭＳ Ｐゴシック" charset="0"/>
              <a:cs typeface="Apple Symbols"/>
            </a:endParaRPr>
          </a:p>
        </p:txBody>
      </p:sp>
      <p:cxnSp>
        <p:nvCxnSpPr>
          <p:cNvPr id="1031" name="AutoShape 7"/>
          <p:cNvCxnSpPr>
            <a:cxnSpLocks noChangeShapeType="1"/>
            <a:stCxn id="6" idx="0"/>
          </p:cNvCxnSpPr>
          <p:nvPr/>
        </p:nvCxnSpPr>
        <p:spPr bwMode="auto">
          <a:xfrm rot="5400000" flipH="1" flipV="1">
            <a:off x="1312394" y="4210353"/>
            <a:ext cx="648957" cy="108127"/>
          </a:xfrm>
          <a:prstGeom prst="bentConnector3">
            <a:avLst>
              <a:gd name="adj1" fmla="val 50000"/>
            </a:avLst>
          </a:prstGeom>
          <a:noFill/>
          <a:ln w="9525">
            <a:solidFill>
              <a:srgbClr val="000000"/>
            </a:solidFill>
            <a:miter lim="800000"/>
            <a:headEnd/>
            <a:tailEnd type="triangle" w="med" len="med"/>
          </a:ln>
          <a:extLst>
            <a:ext uri="{909E8E84-426E-40dd-AFC4-6F175D3DCCD1}">
              <a14:hiddenFill xmlns:a14="http://schemas.microsoft.com/office/drawing/2010/main" xmlns="">
                <a:noFill/>
              </a14:hiddenFill>
            </a:ext>
          </a:extLst>
        </p:spPr>
      </p:cxnSp>
      <p:sp>
        <p:nvSpPr>
          <p:cNvPr id="8" name="AutoShape 8"/>
          <p:cNvSpPr>
            <a:spLocks noChangeArrowheads="1"/>
          </p:cNvSpPr>
          <p:nvPr/>
        </p:nvSpPr>
        <p:spPr bwMode="auto">
          <a:xfrm>
            <a:off x="1095023" y="2973772"/>
            <a:ext cx="1426176" cy="933450"/>
          </a:xfrm>
          <a:prstGeom prst="star8">
            <a:avLst>
              <a:gd name="adj" fmla="val 38250"/>
            </a:avLst>
          </a:prstGeom>
          <a:solidFill>
            <a:srgbClr val="FFFFFF"/>
          </a:solidFill>
          <a:ln w="9525">
            <a:solidFill>
              <a:srgbClr val="000000"/>
            </a:solidFill>
            <a:miter lim="800000"/>
            <a:headEnd/>
            <a:tailEnd/>
          </a:ln>
          <a:effectLst/>
        </p:spPr>
        <p:txBody>
          <a:bodyPr vert="horz" wrap="square" lIns="18000" tIns="0" rIns="18000" bIns="0" numCol="1" anchor="t" anchorCtr="0" compatLnSpc="1">
            <a:prstTxWarp prst="textNoShape">
              <a:avLst/>
            </a:prstTxWarp>
          </a:bodyPr>
          <a:lstStyle/>
          <a:p>
            <a:pPr marL="0" marR="0" lvl="0" indent="0" algn="ctr" defTabSz="914400" rtl="0" eaLnBrk="1" fontAlgn="base" latinLnBrk="0" hangingPunct="1">
              <a:lnSpc>
                <a:spcPct val="70000"/>
              </a:lnSpc>
              <a:spcBef>
                <a:spcPct val="0"/>
              </a:spcBef>
              <a:spcAft>
                <a:spcPct val="0"/>
              </a:spcAft>
              <a:buClrTx/>
              <a:buSzTx/>
              <a:buFontTx/>
              <a:buNone/>
              <a:tabLst/>
            </a:pPr>
            <a:r>
              <a:rPr lang="en-US" sz="1600" dirty="0">
                <a:solidFill>
                  <a:srgbClr val="0000FF"/>
                </a:solidFill>
                <a:latin typeface="Apple Symbols"/>
                <a:ea typeface="ÇlÇr ñæí©" charset="0"/>
                <a:cs typeface="Apple Symbols"/>
              </a:rPr>
              <a:t>Birth</a:t>
            </a:r>
          </a:p>
          <a:p>
            <a:pPr marL="0" marR="0" lvl="0" indent="0" algn="ctr" defTabSz="914400" rtl="0" eaLnBrk="1" fontAlgn="base" latinLnBrk="0" hangingPunct="1">
              <a:lnSpc>
                <a:spcPct val="70000"/>
              </a:lnSpc>
              <a:spcBef>
                <a:spcPct val="0"/>
              </a:spcBef>
              <a:spcAft>
                <a:spcPct val="0"/>
              </a:spcAft>
              <a:buClrTx/>
              <a:buSzTx/>
              <a:buFontTx/>
              <a:buNone/>
              <a:tabLst/>
            </a:pPr>
            <a:r>
              <a:rPr lang="en-US" sz="1600" dirty="0">
                <a:solidFill>
                  <a:srgbClr val="0000FF"/>
                </a:solidFill>
                <a:latin typeface="Apple Symbols"/>
                <a:ea typeface="ÇlÇr ñæí©" charset="0"/>
                <a:cs typeface="Apple Symbols"/>
              </a:rPr>
              <a:t> canal secretions</a:t>
            </a:r>
          </a:p>
        </p:txBody>
      </p:sp>
      <p:sp>
        <p:nvSpPr>
          <p:cNvPr id="9" name="AutoShape 9"/>
          <p:cNvSpPr>
            <a:spLocks noChangeArrowheads="1"/>
          </p:cNvSpPr>
          <p:nvPr/>
        </p:nvSpPr>
        <p:spPr bwMode="auto">
          <a:xfrm rot="654612">
            <a:off x="3868764" y="2208823"/>
            <a:ext cx="1205453" cy="376206"/>
          </a:xfrm>
          <a:prstGeom prst="homePlate">
            <a:avLst>
              <a:gd name="adj" fmla="val 110408"/>
            </a:avLst>
          </a:prstGeom>
          <a:solidFill>
            <a:srgbClr val="FFFFFF"/>
          </a:solidFill>
          <a:ln w="9525">
            <a:solidFill>
              <a:srgbClr val="000000"/>
            </a:solidFill>
            <a:prstDash val="dot"/>
            <a:miter lim="800000"/>
            <a:headEnd/>
            <a:tailEnd/>
          </a:ln>
          <a:effectLst/>
        </p:spPr>
        <p:txBody>
          <a:bodyPr vert="horz" wrap="square" lIns="0" tIns="0" rIns="18000" bIns="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solidFill>
                    <a:schemeClr val="tx1"/>
                  </a:solidFill>
                  <a:prstDash val="dot"/>
                </a:ln>
                <a:solidFill>
                  <a:srgbClr val="0000FF"/>
                </a:solidFill>
                <a:effectLst/>
                <a:latin typeface="Apple Symbols"/>
                <a:ea typeface="ÇlÇr ñæí©" charset="0"/>
                <a:cs typeface="Apple Symbols"/>
              </a:rPr>
              <a:t>In-utero</a:t>
            </a:r>
            <a:endParaRPr kumimoji="0" lang="en-US" b="0" i="0" u="none" strike="noStrike" cap="none" normalizeH="0" baseline="0" dirty="0">
              <a:ln>
                <a:solidFill>
                  <a:schemeClr val="tx1"/>
                </a:solidFill>
                <a:prstDash val="dot"/>
              </a:ln>
              <a:solidFill>
                <a:srgbClr val="0000FF"/>
              </a:solidFill>
              <a:effectLst/>
              <a:latin typeface="Apple Symbols"/>
              <a:ea typeface="ＭＳ Ｐゴシック" charset="0"/>
              <a:cs typeface="Apple Symbols"/>
            </a:endParaRPr>
          </a:p>
        </p:txBody>
      </p:sp>
      <p:grpSp>
        <p:nvGrpSpPr>
          <p:cNvPr id="22" name="Group 21"/>
          <p:cNvGrpSpPr/>
          <p:nvPr/>
        </p:nvGrpSpPr>
        <p:grpSpPr>
          <a:xfrm>
            <a:off x="5063323" y="2194331"/>
            <a:ext cx="2349892" cy="1558882"/>
            <a:chOff x="4000344" y="2381045"/>
            <a:chExt cx="2905125" cy="1558882"/>
          </a:xfrm>
          <a:noFill/>
        </p:grpSpPr>
        <p:sp>
          <p:nvSpPr>
            <p:cNvPr id="7" name="AutoShape 5"/>
            <p:cNvSpPr>
              <a:spLocks noChangeArrowheads="1"/>
            </p:cNvSpPr>
            <p:nvPr/>
          </p:nvSpPr>
          <p:spPr bwMode="auto">
            <a:xfrm>
              <a:off x="4000344" y="2381045"/>
              <a:ext cx="2905125" cy="1558882"/>
            </a:xfrm>
            <a:prstGeom prst="roundRect">
              <a:avLst>
                <a:gd name="adj" fmla="val 16667"/>
              </a:avLst>
            </a:prstGeom>
            <a:grpFill/>
            <a:ln>
              <a:solidFill>
                <a:srgbClr val="FDA023"/>
              </a:solidFill>
              <a:headEnd/>
              <a:tailEnd/>
            </a:ln>
          </p:spPr>
          <p:style>
            <a:lnRef idx="0">
              <a:schemeClr val="accent2"/>
            </a:lnRef>
            <a:fillRef idx="3">
              <a:schemeClr val="accent2"/>
            </a:fillRef>
            <a:effectRef idx="3">
              <a:schemeClr val="accent2"/>
            </a:effectRef>
            <a:fontRef idx="minor">
              <a:schemeClr val="lt1"/>
            </a:fontRef>
          </p:style>
          <p:txBody>
            <a:bodyPr vert="horz" wrap="square" lIns="18000" tIns="36000" rIns="18000" bIns="10800" numCol="1" anchor="t" anchorCtr="0" compatLnSpc="1">
              <a:prstTxWarp prst="textNoShape">
                <a:avLst/>
              </a:prstTxWarp>
              <a:flatTx/>
            </a:bodyPr>
            <a:lstStyle/>
            <a:p>
              <a:pPr marL="0" marR="0" lvl="0" indent="0" algn="ctr" defTabSz="914400" rtl="0" eaLnBrk="1" fontAlgn="base" latinLnBrk="0" hangingPunct="1">
                <a:lnSpc>
                  <a:spcPct val="90000"/>
                </a:lnSpc>
                <a:spcBef>
                  <a:spcPct val="0"/>
                </a:spcBef>
                <a:spcAft>
                  <a:spcPct val="0"/>
                </a:spcAft>
                <a:buClrTx/>
                <a:buSzTx/>
                <a:buFontTx/>
                <a:buNone/>
                <a:tabLst/>
              </a:pPr>
              <a:r>
                <a:rPr kumimoji="0" lang="en-US" sz="1400" b="0" u="none" strike="noStrike" cap="none" normalizeH="0" baseline="0" dirty="0">
                  <a:ln>
                    <a:noFill/>
                  </a:ln>
                  <a:solidFill>
                    <a:srgbClr val="0000FF"/>
                  </a:solidFill>
                  <a:effectLst/>
                  <a:latin typeface="Myriad Pro" charset="0"/>
                  <a:ea typeface="ÇlÇr ñæí©" charset="0"/>
                </a:rPr>
                <a:t>    </a:t>
              </a:r>
              <a:r>
                <a:rPr kumimoji="0" lang="en-US" sz="1400" b="0" u="none" strike="noStrike" cap="none" normalizeH="0" baseline="0" dirty="0" smtClean="0">
                  <a:ln>
                    <a:noFill/>
                  </a:ln>
                  <a:solidFill>
                    <a:srgbClr val="0000FF"/>
                  </a:solidFill>
                  <a:effectLst/>
                  <a:latin typeface="Myriad Pro" charset="0"/>
                  <a:ea typeface="ÇlÇr ñæí©" charset="0"/>
                </a:rPr>
                <a:t>Ingestion/ aspiration            </a:t>
              </a:r>
            </a:p>
            <a:p>
              <a:pPr marL="0" marR="0" lvl="0" indent="0" algn="ctr" defTabSz="914400" rtl="0" eaLnBrk="1" fontAlgn="base" latinLnBrk="0" hangingPunct="1">
                <a:lnSpc>
                  <a:spcPct val="90000"/>
                </a:lnSpc>
                <a:spcBef>
                  <a:spcPct val="0"/>
                </a:spcBef>
                <a:spcAft>
                  <a:spcPct val="0"/>
                </a:spcAft>
                <a:buClrTx/>
                <a:buSzTx/>
                <a:buFontTx/>
                <a:buNone/>
                <a:tabLst/>
              </a:pPr>
              <a:endParaRPr lang="en-US" sz="1400" dirty="0">
                <a:solidFill>
                  <a:srgbClr val="0000FF"/>
                </a:solidFill>
                <a:latin typeface="Myriad Pro" charset="0"/>
                <a:ea typeface="ÇlÇr ñæí©" charset="0"/>
              </a:endParaRPr>
            </a:p>
            <a:p>
              <a:pPr marL="0" marR="0" lvl="0" indent="0" algn="ctr" defTabSz="914400" rtl="0" eaLnBrk="1" fontAlgn="base" latinLnBrk="0" hangingPunct="1">
                <a:lnSpc>
                  <a:spcPct val="90000"/>
                </a:lnSpc>
                <a:spcBef>
                  <a:spcPct val="0"/>
                </a:spcBef>
                <a:spcAft>
                  <a:spcPct val="0"/>
                </a:spcAft>
                <a:buClrTx/>
                <a:buSzTx/>
                <a:buFontTx/>
                <a:buNone/>
                <a:tabLst/>
              </a:pPr>
              <a:endParaRPr kumimoji="0" lang="en-US" sz="1400" b="0" u="none" strike="noStrike" cap="none" normalizeH="0" baseline="0" dirty="0" smtClean="0">
                <a:ln>
                  <a:noFill/>
                </a:ln>
                <a:solidFill>
                  <a:srgbClr val="0000FF"/>
                </a:solidFill>
                <a:effectLst/>
                <a:latin typeface="Myriad Pro" charset="0"/>
                <a:ea typeface="ÇlÇr ñæí©" charset="0"/>
              </a:endParaRPr>
            </a:p>
            <a:p>
              <a:pPr marL="0" marR="0" lvl="0" indent="0" algn="ctr" defTabSz="914400" rtl="0" eaLnBrk="1" fontAlgn="base" latinLnBrk="0" hangingPunct="1">
                <a:lnSpc>
                  <a:spcPct val="90000"/>
                </a:lnSpc>
                <a:spcBef>
                  <a:spcPct val="0"/>
                </a:spcBef>
                <a:spcAft>
                  <a:spcPct val="0"/>
                </a:spcAft>
                <a:buClrTx/>
                <a:buSzTx/>
                <a:buFontTx/>
                <a:buNone/>
                <a:tabLst/>
              </a:pPr>
              <a:r>
                <a:rPr kumimoji="0" lang="en-US" sz="1400" b="0" u="none" strike="noStrike" cap="none" normalizeH="0" baseline="0" dirty="0" smtClean="0">
                  <a:ln>
                    <a:noFill/>
                  </a:ln>
                  <a:solidFill>
                    <a:srgbClr val="0000FF"/>
                  </a:solidFill>
                  <a:effectLst/>
                  <a:latin typeface="Myriad Pro" charset="0"/>
                  <a:ea typeface="ÇlÇr ñæí©" charset="0"/>
                </a:rPr>
                <a:t> GI / </a:t>
              </a:r>
              <a:r>
                <a:rPr kumimoji="0" lang="en-US" sz="1400" b="0" u="none" strike="noStrike" cap="none" normalizeH="0" baseline="0" dirty="0" err="1" smtClean="0">
                  <a:ln>
                    <a:noFill/>
                  </a:ln>
                  <a:solidFill>
                    <a:srgbClr val="0000FF"/>
                  </a:solidFill>
                  <a:effectLst/>
                  <a:latin typeface="Myriad Pro" charset="0"/>
                  <a:ea typeface="ÇlÇr ñæí©" charset="0"/>
                </a:rPr>
                <a:t>Resp</a:t>
              </a:r>
              <a:r>
                <a:rPr kumimoji="0" lang="en-US" sz="1400" b="0" u="none" strike="noStrike" cap="none" normalizeH="0" dirty="0" smtClean="0">
                  <a:ln>
                    <a:noFill/>
                  </a:ln>
                  <a:solidFill>
                    <a:srgbClr val="0000FF"/>
                  </a:solidFill>
                  <a:effectLst/>
                  <a:latin typeface="Myriad Pro" charset="0"/>
                  <a:ea typeface="ÇlÇr ñæí©" charset="0"/>
                </a:rPr>
                <a:t> </a:t>
              </a:r>
              <a:r>
                <a:rPr kumimoji="0" lang="en-US" sz="1400" b="0" u="none" strike="noStrike" cap="none" normalizeH="0" baseline="0" dirty="0" smtClean="0">
                  <a:ln>
                    <a:noFill/>
                  </a:ln>
                  <a:solidFill>
                    <a:srgbClr val="0000FF"/>
                  </a:solidFill>
                  <a:effectLst/>
                  <a:latin typeface="Myriad Pro" charset="0"/>
                  <a:ea typeface="ÇlÇr ñæí©" charset="0"/>
                </a:rPr>
                <a:t>colonization                </a:t>
              </a:r>
            </a:p>
            <a:p>
              <a:pPr marL="0" marR="0" lvl="0" indent="0" algn="ctr" defTabSz="914400" rtl="0" eaLnBrk="1" fontAlgn="base" latinLnBrk="0" hangingPunct="1">
                <a:lnSpc>
                  <a:spcPct val="90000"/>
                </a:lnSpc>
                <a:spcBef>
                  <a:spcPct val="0"/>
                </a:spcBef>
                <a:spcAft>
                  <a:spcPct val="0"/>
                </a:spcAft>
                <a:buClrTx/>
                <a:buSzTx/>
                <a:buFontTx/>
                <a:buNone/>
                <a:tabLst/>
              </a:pPr>
              <a:endParaRPr lang="en-US" sz="1400" dirty="0">
                <a:solidFill>
                  <a:srgbClr val="0000FF"/>
                </a:solidFill>
                <a:latin typeface="Myriad Pro" charset="0"/>
                <a:ea typeface="ÇlÇr ñæí©" charset="0"/>
              </a:endParaRPr>
            </a:p>
            <a:p>
              <a:pPr marL="0" marR="0" lvl="0" indent="0" algn="ctr" defTabSz="914400" rtl="0" eaLnBrk="1" fontAlgn="base" latinLnBrk="0" hangingPunct="1">
                <a:lnSpc>
                  <a:spcPct val="90000"/>
                </a:lnSpc>
                <a:spcBef>
                  <a:spcPct val="0"/>
                </a:spcBef>
                <a:spcAft>
                  <a:spcPct val="0"/>
                </a:spcAft>
                <a:buClrTx/>
                <a:buSzTx/>
                <a:buFontTx/>
                <a:buNone/>
                <a:tabLst/>
              </a:pPr>
              <a:endParaRPr kumimoji="0" lang="en-US" sz="1400" b="0" u="none" strike="noStrike" cap="none" normalizeH="0" baseline="0" dirty="0" smtClean="0">
                <a:ln>
                  <a:noFill/>
                </a:ln>
                <a:solidFill>
                  <a:srgbClr val="0000FF"/>
                </a:solidFill>
                <a:effectLst/>
                <a:latin typeface="Myriad Pro" charset="0"/>
                <a:ea typeface="ÇlÇr ñæí©" charset="0"/>
              </a:endParaRPr>
            </a:p>
            <a:p>
              <a:pPr marL="0" marR="0" lvl="0" indent="0" algn="ctr" defTabSz="914400" rtl="0" eaLnBrk="1" fontAlgn="base" latinLnBrk="0" hangingPunct="1">
                <a:lnSpc>
                  <a:spcPct val="90000"/>
                </a:lnSpc>
                <a:spcBef>
                  <a:spcPct val="0"/>
                </a:spcBef>
                <a:spcAft>
                  <a:spcPct val="0"/>
                </a:spcAft>
                <a:buClrTx/>
                <a:buSzTx/>
                <a:buFontTx/>
                <a:buNone/>
                <a:tabLst/>
              </a:pPr>
              <a:r>
                <a:rPr kumimoji="0" lang="en-US" sz="1400" b="0" u="none" strike="noStrike" cap="none" normalizeH="0" baseline="0" dirty="0" smtClean="0">
                  <a:ln>
                    <a:noFill/>
                  </a:ln>
                  <a:solidFill>
                    <a:srgbClr val="0000FF"/>
                  </a:solidFill>
                  <a:effectLst/>
                  <a:latin typeface="Myriad Pro" charset="0"/>
                  <a:ea typeface="ÇlÇr ñæí©" charset="0"/>
                </a:rPr>
                <a:t> bacteremia</a:t>
              </a:r>
              <a:endParaRPr kumimoji="0" lang="en-US" sz="1400" b="0" u="none" strike="noStrike" cap="none" normalizeH="0" baseline="0" dirty="0">
                <a:ln>
                  <a:noFill/>
                </a:ln>
                <a:solidFill>
                  <a:srgbClr val="0000FF"/>
                </a:solidFill>
                <a:effectLst/>
                <a:latin typeface="Myriad Pro" charset="0"/>
                <a:ea typeface="ÇlÇr ñæí©" charset="0"/>
              </a:endParaRPr>
            </a:p>
            <a:p>
              <a:pPr marL="0" marR="0" lvl="0" indent="0" algn="ctr" defTabSz="914400" rtl="0" eaLnBrk="1" fontAlgn="base" latinLnBrk="0" hangingPunct="1">
                <a:lnSpc>
                  <a:spcPct val="90000"/>
                </a:lnSpc>
                <a:spcBef>
                  <a:spcPct val="0"/>
                </a:spcBef>
                <a:spcAft>
                  <a:spcPct val="0"/>
                </a:spcAft>
                <a:buClrTx/>
                <a:buSzTx/>
                <a:buFontTx/>
                <a:buNone/>
                <a:tabLst/>
              </a:pPr>
              <a:endParaRPr kumimoji="0" lang="en-US" sz="1400" b="0" u="none" strike="noStrike" cap="none" normalizeH="0" baseline="0" dirty="0">
                <a:ln>
                  <a:noFill/>
                </a:ln>
                <a:solidFill>
                  <a:srgbClr val="0000FF"/>
                </a:solidFill>
                <a:effectLst/>
                <a:latin typeface="Myriad Pro" charset="0"/>
                <a:ea typeface="ÇlÇr ñæí©" charset="0"/>
              </a:endParaRPr>
            </a:p>
            <a:p>
              <a:pPr marL="0" marR="0" lvl="0" indent="0" algn="ctr" defTabSz="914400" rtl="0" eaLnBrk="1" fontAlgn="base" latinLnBrk="0" hangingPunct="1">
                <a:lnSpc>
                  <a:spcPct val="90000"/>
                </a:lnSpc>
                <a:spcBef>
                  <a:spcPct val="0"/>
                </a:spcBef>
                <a:spcAft>
                  <a:spcPct val="0"/>
                </a:spcAft>
                <a:buClrTx/>
                <a:buSzTx/>
                <a:buFontTx/>
                <a:buNone/>
                <a:tabLst/>
              </a:pPr>
              <a:r>
                <a:rPr kumimoji="0" lang="en-US" sz="1400" b="0" u="none" strike="noStrike" cap="none" normalizeH="0" baseline="0" dirty="0">
                  <a:ln>
                    <a:noFill/>
                  </a:ln>
                  <a:solidFill>
                    <a:srgbClr val="0000FF"/>
                  </a:solidFill>
                  <a:effectLst/>
                  <a:latin typeface="Myriad Pro" charset="0"/>
                  <a:ea typeface="ÇlÇr ñæí©" charset="0"/>
                </a:rPr>
                <a:t>   </a:t>
              </a:r>
              <a:endParaRPr kumimoji="0" lang="en-US" sz="1400" b="0" u="none" strike="noStrike" cap="none" normalizeH="0" baseline="0" dirty="0">
                <a:ln>
                  <a:noFill/>
                </a:ln>
                <a:solidFill>
                  <a:srgbClr val="0000FF"/>
                </a:solidFill>
                <a:effectLst/>
                <a:latin typeface="Arial" charset="0"/>
                <a:ea typeface="ＭＳ Ｐゴシック" charset="0"/>
              </a:endParaRPr>
            </a:p>
          </p:txBody>
        </p:sp>
        <p:cxnSp>
          <p:nvCxnSpPr>
            <p:cNvPr id="1036" name="AutoShape 12"/>
            <p:cNvCxnSpPr>
              <a:cxnSpLocks noChangeShapeType="1"/>
            </p:cNvCxnSpPr>
            <p:nvPr/>
          </p:nvCxnSpPr>
          <p:spPr bwMode="auto">
            <a:xfrm>
              <a:off x="5537433" y="2750709"/>
              <a:ext cx="0" cy="288000"/>
            </a:xfrm>
            <a:prstGeom prst="straightConnector1">
              <a:avLst/>
            </a:prstGeom>
            <a:grpFill/>
            <a:ln w="9525">
              <a:solidFill>
                <a:srgbClr val="FDA023"/>
              </a:solidFill>
              <a:round/>
              <a:headEnd/>
              <a:tailEnd type="triangle" w="med" len="med"/>
            </a:ln>
            <a:extLst/>
          </p:spPr>
        </p:cxnSp>
        <p:cxnSp>
          <p:nvCxnSpPr>
            <p:cNvPr id="1038" name="AutoShape 14"/>
            <p:cNvCxnSpPr>
              <a:cxnSpLocks noChangeShapeType="1"/>
            </p:cNvCxnSpPr>
            <p:nvPr/>
          </p:nvCxnSpPr>
          <p:spPr bwMode="auto">
            <a:xfrm>
              <a:off x="5537433" y="3343069"/>
              <a:ext cx="0" cy="288000"/>
            </a:xfrm>
            <a:prstGeom prst="straightConnector1">
              <a:avLst/>
            </a:prstGeom>
            <a:grpFill/>
            <a:ln w="9525">
              <a:solidFill>
                <a:srgbClr val="FDA023"/>
              </a:solidFill>
              <a:round/>
              <a:headEnd/>
              <a:tailEnd type="triangle" w="med" len="med"/>
            </a:ln>
            <a:extLst/>
          </p:spPr>
        </p:cxnSp>
      </p:grpSp>
      <p:sp>
        <p:nvSpPr>
          <p:cNvPr id="12" name="AutoShape 16"/>
          <p:cNvSpPr>
            <a:spLocks noChangeArrowheads="1"/>
          </p:cNvSpPr>
          <p:nvPr/>
        </p:nvSpPr>
        <p:spPr bwMode="auto">
          <a:xfrm>
            <a:off x="5314177" y="4199189"/>
            <a:ext cx="2467800" cy="1968524"/>
          </a:xfrm>
          <a:prstGeom prst="irregularSeal2">
            <a:avLst/>
          </a:prstGeom>
          <a:solidFill>
            <a:schemeClr val="bg1">
              <a:lumMod val="85000"/>
            </a:schemeClr>
          </a:solidFill>
          <a:ln w="9525">
            <a:solidFill>
              <a:srgbClr val="000000"/>
            </a:solidFill>
            <a:miter lim="800000"/>
            <a:headEnd/>
            <a:tailEnd/>
          </a:ln>
          <a:effectLst>
            <a:prstShdw prst="shdw13" dist="53882" dir="13500000">
              <a:srgbClr val="000000">
                <a:alpha val="50000"/>
              </a:srgbClr>
            </a:prstShdw>
          </a:effectLst>
        </p:spPr>
        <p:txBody>
          <a:bodyPr vert="horz" wrap="square" lIns="18000" tIns="36000" rIns="0" bIns="3600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1" u="none" strike="noStrike" cap="none" normalizeH="0" baseline="0" dirty="0" smtClean="0">
                <a:ln>
                  <a:noFill/>
                </a:ln>
                <a:solidFill>
                  <a:srgbClr val="FF0000"/>
                </a:solidFill>
                <a:effectLst/>
                <a:latin typeface="Myriad Pro" charset="0"/>
                <a:ea typeface="ÇlÇr ÉSÉVÉbÉN" charset="0"/>
              </a:rPr>
              <a:t>Early onset sepsis</a:t>
            </a:r>
            <a:endParaRPr kumimoji="0" lang="en-US" b="0" i="0" u="none" strike="noStrike" cap="none" normalizeH="0" baseline="0" dirty="0">
              <a:ln>
                <a:noFill/>
              </a:ln>
              <a:solidFill>
                <a:srgbClr val="FF0000"/>
              </a:solidFill>
              <a:effectLst/>
              <a:latin typeface="Arial" charset="0"/>
              <a:ea typeface="ＭＳ Ｐゴシック" charset="0"/>
            </a:endParaRPr>
          </a:p>
        </p:txBody>
      </p:sp>
      <p:sp>
        <p:nvSpPr>
          <p:cNvPr id="13" name="AutoShape 17"/>
          <p:cNvSpPr>
            <a:spLocks noChangeArrowheads="1"/>
          </p:cNvSpPr>
          <p:nvPr/>
        </p:nvSpPr>
        <p:spPr bwMode="auto">
          <a:xfrm rot="3615237">
            <a:off x="6008486" y="3782176"/>
            <a:ext cx="261995" cy="571500"/>
          </a:xfrm>
          <a:prstGeom prst="chevron">
            <a:avLst>
              <a:gd name="adj" fmla="val 66667"/>
            </a:avLst>
          </a:prstGeom>
          <a:solidFill>
            <a:srgbClr val="80808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solidFill>
                <a:srgbClr val="0000FF"/>
              </a:solidFill>
            </a:endParaRPr>
          </a:p>
        </p:txBody>
      </p:sp>
      <p:sp>
        <p:nvSpPr>
          <p:cNvPr id="14" name="Oval 18"/>
          <p:cNvSpPr>
            <a:spLocks noChangeArrowheads="1"/>
          </p:cNvSpPr>
          <p:nvPr/>
        </p:nvSpPr>
        <p:spPr bwMode="auto">
          <a:xfrm>
            <a:off x="2710343" y="1894192"/>
            <a:ext cx="1133714" cy="600277"/>
          </a:xfrm>
          <a:prstGeom prst="ellipse">
            <a:avLst/>
          </a:prstGeom>
          <a:solidFill>
            <a:srgbClr val="FFFFFF"/>
          </a:solidFill>
          <a:ln w="9525">
            <a:solidFill>
              <a:srgbClr val="000000"/>
            </a:solidFill>
            <a:prstDash val="dot"/>
            <a:round/>
            <a:headEnd/>
            <a:tailEnd/>
          </a:ln>
          <a:effectLst/>
        </p:spPr>
        <p:txBody>
          <a:bodyPr vert="horz" wrap="square" lIns="18000" tIns="36000" rIns="0" bIns="10800" numCol="1" anchor="t" anchorCtr="0" compatLnSpc="1">
            <a:prstTxWarp prst="textNoShape">
              <a:avLst/>
            </a:prstTxWarp>
          </a:bodyPr>
          <a:lstStyle/>
          <a:p>
            <a:pPr algn="ctr" fontAlgn="base">
              <a:lnSpc>
                <a:spcPct val="70000"/>
              </a:lnSpc>
              <a:spcBef>
                <a:spcPct val="0"/>
              </a:spcBef>
              <a:spcAft>
                <a:spcPct val="0"/>
              </a:spcAft>
            </a:pPr>
            <a:r>
              <a:rPr lang="en-US" sz="1600" dirty="0">
                <a:solidFill>
                  <a:srgbClr val="0000FF"/>
                </a:solidFill>
                <a:latin typeface="Apple Symbols"/>
                <a:ea typeface="ÇlÇr ñæí©" charset="0"/>
                <a:cs typeface="Apple Symbols"/>
              </a:rPr>
              <a:t>Amniotic fluid</a:t>
            </a:r>
          </a:p>
        </p:txBody>
      </p:sp>
      <p:sp>
        <p:nvSpPr>
          <p:cNvPr id="21" name="Striped Right Arrow 20"/>
          <p:cNvSpPr/>
          <p:nvPr/>
        </p:nvSpPr>
        <p:spPr>
          <a:xfrm>
            <a:off x="2619307" y="3104927"/>
            <a:ext cx="2081996" cy="534863"/>
          </a:xfrm>
          <a:prstGeom prst="stripedRightArrow">
            <a:avLst/>
          </a:prstGeom>
          <a:solidFill>
            <a:schemeClr val="accent1">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dirty="0" smtClean="0">
                <a:solidFill>
                  <a:srgbClr val="0000FF"/>
                </a:solidFill>
              </a:rPr>
              <a:t>During birth..</a:t>
            </a:r>
            <a:endParaRPr lang="en-US" sz="1200" dirty="0">
              <a:solidFill>
                <a:srgbClr val="0000FF"/>
              </a:solidFill>
            </a:endParaRPr>
          </a:p>
        </p:txBody>
      </p:sp>
      <p:cxnSp>
        <p:nvCxnSpPr>
          <p:cNvPr id="33" name="AutoShape 3"/>
          <p:cNvCxnSpPr>
            <a:cxnSpLocks noChangeShapeType="1"/>
            <a:stCxn id="14" idx="6"/>
            <a:endCxn id="9" idx="1"/>
          </p:cNvCxnSpPr>
          <p:nvPr/>
        </p:nvCxnSpPr>
        <p:spPr bwMode="auto">
          <a:xfrm>
            <a:off x="3844057" y="2194331"/>
            <a:ext cx="35601" cy="88517"/>
          </a:xfrm>
          <a:prstGeom prst="straightConnector1">
            <a:avLst/>
          </a:prstGeom>
          <a:noFill/>
          <a:ln w="9525">
            <a:solidFill>
              <a:srgbClr val="0000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29783" dir="1514402" algn="ctr" rotWithShape="0">
                    <a:srgbClr val="000000">
                      <a:alpha val="50000"/>
                    </a:srgbClr>
                  </a:outerShdw>
                </a:effectLst>
              </a14:hiddenEffects>
            </a:ext>
          </a:extLst>
        </p:spPr>
      </p:cxnSp>
    </p:spTree>
    <p:extLst>
      <p:ext uri="{BB962C8B-B14F-4D97-AF65-F5344CB8AC3E}">
        <p14:creationId xmlns:p14="http://schemas.microsoft.com/office/powerpoint/2010/main" xmlns="" val="18119562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5023" y="693332"/>
            <a:ext cx="6965245" cy="852912"/>
          </a:xfrm>
        </p:spPr>
        <p:style>
          <a:lnRef idx="0">
            <a:schemeClr val="accent2"/>
          </a:lnRef>
          <a:fillRef idx="3">
            <a:schemeClr val="accent2"/>
          </a:fillRef>
          <a:effectRef idx="3">
            <a:schemeClr val="accent2"/>
          </a:effectRef>
          <a:fontRef idx="minor">
            <a:schemeClr val="lt1"/>
          </a:fontRef>
        </p:style>
        <p:txBody>
          <a:bodyPr/>
          <a:lstStyle/>
          <a:p>
            <a:r>
              <a:rPr lang="en-US" dirty="0" smtClean="0"/>
              <a:t>Pathogenesis of EOS</a:t>
            </a:r>
            <a:endParaRPr lang="en-US" dirty="0"/>
          </a:p>
        </p:txBody>
      </p:sp>
      <p:cxnSp>
        <p:nvCxnSpPr>
          <p:cNvPr id="1027" name="AutoShape 3"/>
          <p:cNvCxnSpPr>
            <a:cxnSpLocks noChangeShapeType="1"/>
            <a:endCxn id="14" idx="3"/>
          </p:cNvCxnSpPr>
          <p:nvPr/>
        </p:nvCxnSpPr>
        <p:spPr bwMode="auto">
          <a:xfrm flipV="1">
            <a:off x="2195724" y="2406560"/>
            <a:ext cx="680648" cy="726782"/>
          </a:xfrm>
          <a:prstGeom prst="straightConnector1">
            <a:avLst/>
          </a:prstGeom>
          <a:noFill/>
          <a:ln w="9525">
            <a:solidFill>
              <a:srgbClr val="000000"/>
            </a:solidFill>
            <a:prstDash val="dot"/>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29783" dir="1514402" algn="ctr" rotWithShape="0">
                    <a:srgbClr val="000000">
                      <a:alpha val="50000"/>
                    </a:srgbClr>
                  </a:outerShdw>
                </a:effectLst>
              </a14:hiddenEffects>
            </a:ext>
          </a:extLst>
        </p:spPr>
      </p:cxnSp>
      <p:sp>
        <p:nvSpPr>
          <p:cNvPr id="6" name="AutoShape 4"/>
          <p:cNvSpPr>
            <a:spLocks noChangeArrowheads="1"/>
          </p:cNvSpPr>
          <p:nvPr/>
        </p:nvSpPr>
        <p:spPr bwMode="auto">
          <a:xfrm>
            <a:off x="825748" y="4588894"/>
            <a:ext cx="1514121" cy="1099070"/>
          </a:xfrm>
          <a:prstGeom prst="flowChartManualOperation">
            <a:avLst/>
          </a:prstGeom>
          <a:solidFill>
            <a:schemeClr val="accent2">
              <a:lumMod val="20000"/>
              <a:lumOff val="80000"/>
            </a:schemeClr>
          </a:solidFill>
          <a:ln w="9525">
            <a:solidFill>
              <a:srgbClr val="000000"/>
            </a:solidFill>
            <a:miter lim="800000"/>
            <a:headEnd/>
            <a:tailEnd/>
          </a:ln>
        </p:spPr>
        <p:txBody>
          <a:bodyPr vert="horz" wrap="square" lIns="18000" tIns="36000" rIns="18000" bIns="10800" numCol="1" anchor="t" anchorCtr="0" compatLnSpc="1">
            <a:prstTxWarp prst="textNoShape">
              <a:avLst/>
            </a:prstTxWarp>
          </a:bodyPr>
          <a:lstStyle/>
          <a:p>
            <a:pPr marL="0" marR="0" lvl="0" indent="0" algn="ctr" defTabSz="914400" rtl="0" eaLnBrk="1" fontAlgn="base" latinLnBrk="0" hangingPunct="1">
              <a:lnSpc>
                <a:spcPct val="70000"/>
              </a:lnSpc>
              <a:spcBef>
                <a:spcPct val="0"/>
              </a:spcBef>
              <a:spcAft>
                <a:spcPct val="0"/>
              </a:spcAft>
              <a:buClrTx/>
              <a:buSzTx/>
              <a:buFontTx/>
              <a:buNone/>
              <a:tabLst/>
            </a:pPr>
            <a:r>
              <a:rPr kumimoji="0" lang="en-US" sz="1600" b="0" u="none" strike="noStrike" cap="none" normalizeH="0" baseline="0" dirty="0" smtClean="0">
                <a:ln>
                  <a:noFill/>
                </a:ln>
                <a:solidFill>
                  <a:srgbClr val="0000FF"/>
                </a:solidFill>
                <a:effectLst/>
                <a:latin typeface="Apple Symbols"/>
                <a:ea typeface="ÇlÇr ñæí©" charset="0"/>
                <a:cs typeface="Apple Symbols"/>
              </a:rPr>
              <a:t>Bacteria  </a:t>
            </a:r>
            <a:r>
              <a:rPr kumimoji="0" lang="en-US" sz="1600" b="0" u="none" strike="noStrike" cap="none" normalizeH="0" baseline="0" dirty="0">
                <a:ln>
                  <a:noFill/>
                </a:ln>
                <a:solidFill>
                  <a:srgbClr val="0000FF"/>
                </a:solidFill>
                <a:effectLst/>
                <a:latin typeface="Apple Symbols"/>
                <a:ea typeface="ÇlÇr ñæí©" charset="0"/>
                <a:cs typeface="Apple Symbols"/>
              </a:rPr>
              <a:t>ascending from Recto-</a:t>
            </a:r>
            <a:r>
              <a:rPr kumimoji="0" lang="en-US" sz="1600" b="0" u="none" strike="noStrike" cap="none" normalizeH="0" baseline="0" dirty="0" smtClean="0">
                <a:ln>
                  <a:noFill/>
                </a:ln>
                <a:solidFill>
                  <a:srgbClr val="0000FF"/>
                </a:solidFill>
                <a:effectLst/>
                <a:latin typeface="Apple Symbols"/>
                <a:ea typeface="ÇlÇr ñæí©" charset="0"/>
                <a:cs typeface="Apple Symbols"/>
              </a:rPr>
              <a:t>perineum</a:t>
            </a:r>
            <a:endParaRPr kumimoji="0" lang="en-US" sz="1600" b="0" u="none" strike="noStrike" cap="none" normalizeH="0" baseline="0" dirty="0">
              <a:ln>
                <a:noFill/>
              </a:ln>
              <a:solidFill>
                <a:srgbClr val="0000FF"/>
              </a:solidFill>
              <a:effectLst/>
              <a:latin typeface="Apple Symbols"/>
              <a:ea typeface="ＭＳ Ｐゴシック" charset="0"/>
              <a:cs typeface="Apple Symbols"/>
            </a:endParaRPr>
          </a:p>
        </p:txBody>
      </p:sp>
      <p:cxnSp>
        <p:nvCxnSpPr>
          <p:cNvPr id="1031" name="AutoShape 7"/>
          <p:cNvCxnSpPr>
            <a:cxnSpLocks noChangeShapeType="1"/>
            <a:stCxn id="6" idx="0"/>
          </p:cNvCxnSpPr>
          <p:nvPr/>
        </p:nvCxnSpPr>
        <p:spPr bwMode="auto">
          <a:xfrm rot="5400000" flipH="1" flipV="1">
            <a:off x="1312394" y="4210353"/>
            <a:ext cx="648957" cy="108127"/>
          </a:xfrm>
          <a:prstGeom prst="bentConnector3">
            <a:avLst>
              <a:gd name="adj1" fmla="val 50000"/>
            </a:avLst>
          </a:prstGeom>
          <a:noFill/>
          <a:ln w="9525">
            <a:solidFill>
              <a:srgbClr val="000000"/>
            </a:solidFill>
            <a:miter lim="800000"/>
            <a:headEnd/>
            <a:tailEnd type="triangle" w="med" len="med"/>
          </a:ln>
          <a:extLst>
            <a:ext uri="{909E8E84-426E-40dd-AFC4-6F175D3DCCD1}">
              <a14:hiddenFill xmlns:a14="http://schemas.microsoft.com/office/drawing/2010/main" xmlns="">
                <a:noFill/>
              </a14:hiddenFill>
            </a:ext>
          </a:extLst>
        </p:spPr>
      </p:cxnSp>
      <p:sp>
        <p:nvSpPr>
          <p:cNvPr id="8" name="AutoShape 8"/>
          <p:cNvSpPr>
            <a:spLocks noChangeArrowheads="1"/>
          </p:cNvSpPr>
          <p:nvPr/>
        </p:nvSpPr>
        <p:spPr bwMode="auto">
          <a:xfrm>
            <a:off x="1095023" y="2973772"/>
            <a:ext cx="1426176" cy="933450"/>
          </a:xfrm>
          <a:prstGeom prst="star8">
            <a:avLst>
              <a:gd name="adj" fmla="val 38250"/>
            </a:avLst>
          </a:prstGeom>
          <a:solidFill>
            <a:srgbClr val="FFFFFF"/>
          </a:solidFill>
          <a:ln w="9525">
            <a:solidFill>
              <a:srgbClr val="000000"/>
            </a:solidFill>
            <a:miter lim="800000"/>
            <a:headEnd/>
            <a:tailEnd/>
          </a:ln>
          <a:effectLst/>
        </p:spPr>
        <p:txBody>
          <a:bodyPr vert="horz" wrap="square" lIns="18000" tIns="0" rIns="18000" bIns="0" numCol="1" anchor="t" anchorCtr="0" compatLnSpc="1">
            <a:prstTxWarp prst="textNoShape">
              <a:avLst/>
            </a:prstTxWarp>
          </a:bodyPr>
          <a:lstStyle/>
          <a:p>
            <a:pPr marL="0" marR="0" lvl="0" indent="0" algn="ctr" defTabSz="914400" rtl="0" eaLnBrk="1" fontAlgn="base" latinLnBrk="0" hangingPunct="1">
              <a:lnSpc>
                <a:spcPct val="70000"/>
              </a:lnSpc>
              <a:spcBef>
                <a:spcPct val="0"/>
              </a:spcBef>
              <a:spcAft>
                <a:spcPct val="0"/>
              </a:spcAft>
              <a:buClrTx/>
              <a:buSzTx/>
              <a:buFontTx/>
              <a:buNone/>
              <a:tabLst/>
            </a:pPr>
            <a:r>
              <a:rPr lang="en-US" sz="1600" dirty="0">
                <a:solidFill>
                  <a:srgbClr val="0000FF"/>
                </a:solidFill>
                <a:latin typeface="Apple Symbols"/>
                <a:ea typeface="ÇlÇr ñæí©" charset="0"/>
                <a:cs typeface="Apple Symbols"/>
              </a:rPr>
              <a:t>Birth</a:t>
            </a:r>
          </a:p>
          <a:p>
            <a:pPr marL="0" marR="0" lvl="0" indent="0" algn="ctr" defTabSz="914400" rtl="0" eaLnBrk="1" fontAlgn="base" latinLnBrk="0" hangingPunct="1">
              <a:lnSpc>
                <a:spcPct val="70000"/>
              </a:lnSpc>
              <a:spcBef>
                <a:spcPct val="0"/>
              </a:spcBef>
              <a:spcAft>
                <a:spcPct val="0"/>
              </a:spcAft>
              <a:buClrTx/>
              <a:buSzTx/>
              <a:buFontTx/>
              <a:buNone/>
              <a:tabLst/>
            </a:pPr>
            <a:r>
              <a:rPr lang="en-US" sz="1600" dirty="0">
                <a:solidFill>
                  <a:srgbClr val="0000FF"/>
                </a:solidFill>
                <a:latin typeface="Apple Symbols"/>
                <a:ea typeface="ÇlÇr ñæí©" charset="0"/>
                <a:cs typeface="Apple Symbols"/>
              </a:rPr>
              <a:t> canal secretions</a:t>
            </a:r>
          </a:p>
        </p:txBody>
      </p:sp>
      <p:sp>
        <p:nvSpPr>
          <p:cNvPr id="9" name="AutoShape 9"/>
          <p:cNvSpPr>
            <a:spLocks noChangeArrowheads="1"/>
          </p:cNvSpPr>
          <p:nvPr/>
        </p:nvSpPr>
        <p:spPr bwMode="auto">
          <a:xfrm rot="654612">
            <a:off x="3868764" y="2208823"/>
            <a:ext cx="1205453" cy="376206"/>
          </a:xfrm>
          <a:prstGeom prst="homePlate">
            <a:avLst>
              <a:gd name="adj" fmla="val 110408"/>
            </a:avLst>
          </a:prstGeom>
          <a:solidFill>
            <a:srgbClr val="FFFFFF"/>
          </a:solidFill>
          <a:ln w="9525">
            <a:solidFill>
              <a:srgbClr val="000000"/>
            </a:solidFill>
            <a:prstDash val="dot"/>
            <a:miter lim="800000"/>
            <a:headEnd/>
            <a:tailEnd/>
          </a:ln>
          <a:effectLst/>
        </p:spPr>
        <p:txBody>
          <a:bodyPr vert="horz" wrap="square" lIns="0" tIns="0" rIns="18000" bIns="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solidFill>
                    <a:schemeClr val="tx1"/>
                  </a:solidFill>
                  <a:prstDash val="dot"/>
                </a:ln>
                <a:solidFill>
                  <a:srgbClr val="0000FF"/>
                </a:solidFill>
                <a:effectLst/>
                <a:latin typeface="Apple Symbols"/>
                <a:ea typeface="ÇlÇr ñæí©" charset="0"/>
                <a:cs typeface="Apple Symbols"/>
              </a:rPr>
              <a:t>In-utero</a:t>
            </a:r>
            <a:endParaRPr kumimoji="0" lang="en-US" b="0" i="0" u="none" strike="noStrike" cap="none" normalizeH="0" baseline="0" dirty="0">
              <a:ln>
                <a:solidFill>
                  <a:schemeClr val="tx1"/>
                </a:solidFill>
                <a:prstDash val="dot"/>
              </a:ln>
              <a:solidFill>
                <a:srgbClr val="0000FF"/>
              </a:solidFill>
              <a:effectLst/>
              <a:latin typeface="Apple Symbols"/>
              <a:ea typeface="ＭＳ Ｐゴシック" charset="0"/>
              <a:cs typeface="Apple Symbols"/>
            </a:endParaRPr>
          </a:p>
        </p:txBody>
      </p:sp>
      <p:grpSp>
        <p:nvGrpSpPr>
          <p:cNvPr id="22" name="Group 21"/>
          <p:cNvGrpSpPr/>
          <p:nvPr/>
        </p:nvGrpSpPr>
        <p:grpSpPr>
          <a:xfrm>
            <a:off x="5063323" y="2194331"/>
            <a:ext cx="2349892" cy="1558882"/>
            <a:chOff x="4000344" y="2381045"/>
            <a:chExt cx="2905125" cy="1558882"/>
          </a:xfrm>
          <a:noFill/>
        </p:grpSpPr>
        <p:sp>
          <p:nvSpPr>
            <p:cNvPr id="7" name="AutoShape 5"/>
            <p:cNvSpPr>
              <a:spLocks noChangeArrowheads="1"/>
            </p:cNvSpPr>
            <p:nvPr/>
          </p:nvSpPr>
          <p:spPr bwMode="auto">
            <a:xfrm>
              <a:off x="4000344" y="2381045"/>
              <a:ext cx="2905125" cy="1558882"/>
            </a:xfrm>
            <a:prstGeom prst="roundRect">
              <a:avLst>
                <a:gd name="adj" fmla="val 16667"/>
              </a:avLst>
            </a:prstGeom>
            <a:grpFill/>
            <a:ln>
              <a:solidFill>
                <a:srgbClr val="FDA023"/>
              </a:solidFill>
              <a:headEnd/>
              <a:tailEnd/>
            </a:ln>
          </p:spPr>
          <p:style>
            <a:lnRef idx="0">
              <a:schemeClr val="accent2"/>
            </a:lnRef>
            <a:fillRef idx="3">
              <a:schemeClr val="accent2"/>
            </a:fillRef>
            <a:effectRef idx="3">
              <a:schemeClr val="accent2"/>
            </a:effectRef>
            <a:fontRef idx="minor">
              <a:schemeClr val="lt1"/>
            </a:fontRef>
          </p:style>
          <p:txBody>
            <a:bodyPr vert="horz" wrap="square" lIns="18000" tIns="36000" rIns="18000" bIns="10800" numCol="1" anchor="t" anchorCtr="0" compatLnSpc="1">
              <a:prstTxWarp prst="textNoShape">
                <a:avLst/>
              </a:prstTxWarp>
              <a:flatTx/>
            </a:bodyPr>
            <a:lstStyle/>
            <a:p>
              <a:pPr marL="0" marR="0" lvl="0" indent="0" algn="ctr" defTabSz="914400" rtl="0" eaLnBrk="1" fontAlgn="base" latinLnBrk="0" hangingPunct="1">
                <a:lnSpc>
                  <a:spcPct val="90000"/>
                </a:lnSpc>
                <a:spcBef>
                  <a:spcPct val="0"/>
                </a:spcBef>
                <a:spcAft>
                  <a:spcPct val="0"/>
                </a:spcAft>
                <a:buClrTx/>
                <a:buSzTx/>
                <a:buFontTx/>
                <a:buNone/>
                <a:tabLst/>
              </a:pPr>
              <a:r>
                <a:rPr kumimoji="0" lang="en-US" sz="1400" b="0" u="none" strike="noStrike" cap="none" normalizeH="0" baseline="0" dirty="0">
                  <a:ln>
                    <a:noFill/>
                  </a:ln>
                  <a:solidFill>
                    <a:srgbClr val="0000FF"/>
                  </a:solidFill>
                  <a:effectLst/>
                  <a:latin typeface="Myriad Pro" charset="0"/>
                  <a:ea typeface="ÇlÇr ñæí©" charset="0"/>
                </a:rPr>
                <a:t>    </a:t>
              </a:r>
              <a:r>
                <a:rPr kumimoji="0" lang="en-US" sz="1400" b="0" u="none" strike="noStrike" cap="none" normalizeH="0" baseline="0" dirty="0" smtClean="0">
                  <a:ln>
                    <a:noFill/>
                  </a:ln>
                  <a:solidFill>
                    <a:srgbClr val="0000FF"/>
                  </a:solidFill>
                  <a:effectLst/>
                  <a:latin typeface="Myriad Pro" charset="0"/>
                  <a:ea typeface="ÇlÇr ñæí©" charset="0"/>
                </a:rPr>
                <a:t>Ingestion/ aspiration            </a:t>
              </a:r>
            </a:p>
            <a:p>
              <a:pPr marL="0" marR="0" lvl="0" indent="0" algn="ctr" defTabSz="914400" rtl="0" eaLnBrk="1" fontAlgn="base" latinLnBrk="0" hangingPunct="1">
                <a:lnSpc>
                  <a:spcPct val="90000"/>
                </a:lnSpc>
                <a:spcBef>
                  <a:spcPct val="0"/>
                </a:spcBef>
                <a:spcAft>
                  <a:spcPct val="0"/>
                </a:spcAft>
                <a:buClrTx/>
                <a:buSzTx/>
                <a:buFontTx/>
                <a:buNone/>
                <a:tabLst/>
              </a:pPr>
              <a:endParaRPr lang="en-US" sz="1400" dirty="0">
                <a:solidFill>
                  <a:srgbClr val="0000FF"/>
                </a:solidFill>
                <a:latin typeface="Myriad Pro" charset="0"/>
                <a:ea typeface="ÇlÇr ñæí©" charset="0"/>
              </a:endParaRPr>
            </a:p>
            <a:p>
              <a:pPr marL="0" marR="0" lvl="0" indent="0" algn="ctr" defTabSz="914400" rtl="0" eaLnBrk="1" fontAlgn="base" latinLnBrk="0" hangingPunct="1">
                <a:lnSpc>
                  <a:spcPct val="90000"/>
                </a:lnSpc>
                <a:spcBef>
                  <a:spcPct val="0"/>
                </a:spcBef>
                <a:spcAft>
                  <a:spcPct val="0"/>
                </a:spcAft>
                <a:buClrTx/>
                <a:buSzTx/>
                <a:buFontTx/>
                <a:buNone/>
                <a:tabLst/>
              </a:pPr>
              <a:endParaRPr kumimoji="0" lang="en-US" sz="1400" b="0" u="none" strike="noStrike" cap="none" normalizeH="0" baseline="0" dirty="0" smtClean="0">
                <a:ln>
                  <a:noFill/>
                </a:ln>
                <a:solidFill>
                  <a:srgbClr val="0000FF"/>
                </a:solidFill>
                <a:effectLst/>
                <a:latin typeface="Myriad Pro" charset="0"/>
                <a:ea typeface="ÇlÇr ñæí©" charset="0"/>
              </a:endParaRPr>
            </a:p>
            <a:p>
              <a:pPr marL="0" marR="0" lvl="0" indent="0" algn="ctr" defTabSz="914400" rtl="0" eaLnBrk="1" fontAlgn="base" latinLnBrk="0" hangingPunct="1">
                <a:lnSpc>
                  <a:spcPct val="90000"/>
                </a:lnSpc>
                <a:spcBef>
                  <a:spcPct val="0"/>
                </a:spcBef>
                <a:spcAft>
                  <a:spcPct val="0"/>
                </a:spcAft>
                <a:buClrTx/>
                <a:buSzTx/>
                <a:buFontTx/>
                <a:buNone/>
                <a:tabLst/>
              </a:pPr>
              <a:r>
                <a:rPr kumimoji="0" lang="en-US" sz="1400" b="0" u="none" strike="noStrike" cap="none" normalizeH="0" baseline="0" dirty="0" smtClean="0">
                  <a:ln>
                    <a:noFill/>
                  </a:ln>
                  <a:solidFill>
                    <a:srgbClr val="0000FF"/>
                  </a:solidFill>
                  <a:effectLst/>
                  <a:latin typeface="Myriad Pro" charset="0"/>
                  <a:ea typeface="ÇlÇr ñæí©" charset="0"/>
                </a:rPr>
                <a:t> GI / </a:t>
              </a:r>
              <a:r>
                <a:rPr kumimoji="0" lang="en-US" sz="1400" b="0" u="none" strike="noStrike" cap="none" normalizeH="0" baseline="0" dirty="0" err="1" smtClean="0">
                  <a:ln>
                    <a:noFill/>
                  </a:ln>
                  <a:solidFill>
                    <a:srgbClr val="0000FF"/>
                  </a:solidFill>
                  <a:effectLst/>
                  <a:latin typeface="Myriad Pro" charset="0"/>
                  <a:ea typeface="ÇlÇr ñæí©" charset="0"/>
                </a:rPr>
                <a:t>Resp</a:t>
              </a:r>
              <a:r>
                <a:rPr kumimoji="0" lang="en-US" sz="1400" b="0" u="none" strike="noStrike" cap="none" normalizeH="0" dirty="0" smtClean="0">
                  <a:ln>
                    <a:noFill/>
                  </a:ln>
                  <a:solidFill>
                    <a:srgbClr val="0000FF"/>
                  </a:solidFill>
                  <a:effectLst/>
                  <a:latin typeface="Myriad Pro" charset="0"/>
                  <a:ea typeface="ÇlÇr ñæí©" charset="0"/>
                </a:rPr>
                <a:t> </a:t>
              </a:r>
              <a:r>
                <a:rPr kumimoji="0" lang="en-US" sz="1400" b="0" u="none" strike="noStrike" cap="none" normalizeH="0" baseline="0" dirty="0" smtClean="0">
                  <a:ln>
                    <a:noFill/>
                  </a:ln>
                  <a:solidFill>
                    <a:srgbClr val="0000FF"/>
                  </a:solidFill>
                  <a:effectLst/>
                  <a:latin typeface="Myriad Pro" charset="0"/>
                  <a:ea typeface="ÇlÇr ñæí©" charset="0"/>
                </a:rPr>
                <a:t>colonization                </a:t>
              </a:r>
            </a:p>
            <a:p>
              <a:pPr marL="0" marR="0" lvl="0" indent="0" algn="ctr" defTabSz="914400" rtl="0" eaLnBrk="1" fontAlgn="base" latinLnBrk="0" hangingPunct="1">
                <a:lnSpc>
                  <a:spcPct val="90000"/>
                </a:lnSpc>
                <a:spcBef>
                  <a:spcPct val="0"/>
                </a:spcBef>
                <a:spcAft>
                  <a:spcPct val="0"/>
                </a:spcAft>
                <a:buClrTx/>
                <a:buSzTx/>
                <a:buFontTx/>
                <a:buNone/>
                <a:tabLst/>
              </a:pPr>
              <a:endParaRPr lang="en-US" sz="1400" dirty="0">
                <a:solidFill>
                  <a:srgbClr val="0000FF"/>
                </a:solidFill>
                <a:latin typeface="Myriad Pro" charset="0"/>
                <a:ea typeface="ÇlÇr ñæí©" charset="0"/>
              </a:endParaRPr>
            </a:p>
            <a:p>
              <a:pPr marL="0" marR="0" lvl="0" indent="0" algn="ctr" defTabSz="914400" rtl="0" eaLnBrk="1" fontAlgn="base" latinLnBrk="0" hangingPunct="1">
                <a:lnSpc>
                  <a:spcPct val="90000"/>
                </a:lnSpc>
                <a:spcBef>
                  <a:spcPct val="0"/>
                </a:spcBef>
                <a:spcAft>
                  <a:spcPct val="0"/>
                </a:spcAft>
                <a:buClrTx/>
                <a:buSzTx/>
                <a:buFontTx/>
                <a:buNone/>
                <a:tabLst/>
              </a:pPr>
              <a:endParaRPr kumimoji="0" lang="en-US" sz="1400" b="0" u="none" strike="noStrike" cap="none" normalizeH="0" baseline="0" dirty="0" smtClean="0">
                <a:ln>
                  <a:noFill/>
                </a:ln>
                <a:solidFill>
                  <a:srgbClr val="0000FF"/>
                </a:solidFill>
                <a:effectLst/>
                <a:latin typeface="Myriad Pro" charset="0"/>
                <a:ea typeface="ÇlÇr ñæí©" charset="0"/>
              </a:endParaRPr>
            </a:p>
            <a:p>
              <a:pPr marL="0" marR="0" lvl="0" indent="0" algn="ctr" defTabSz="914400" rtl="0" eaLnBrk="1" fontAlgn="base" latinLnBrk="0" hangingPunct="1">
                <a:lnSpc>
                  <a:spcPct val="90000"/>
                </a:lnSpc>
                <a:spcBef>
                  <a:spcPct val="0"/>
                </a:spcBef>
                <a:spcAft>
                  <a:spcPct val="0"/>
                </a:spcAft>
                <a:buClrTx/>
                <a:buSzTx/>
                <a:buFontTx/>
                <a:buNone/>
                <a:tabLst/>
              </a:pPr>
              <a:r>
                <a:rPr kumimoji="0" lang="en-US" sz="1400" b="0" u="none" strike="noStrike" cap="none" normalizeH="0" baseline="0" dirty="0" smtClean="0">
                  <a:ln>
                    <a:noFill/>
                  </a:ln>
                  <a:solidFill>
                    <a:srgbClr val="0000FF"/>
                  </a:solidFill>
                  <a:effectLst/>
                  <a:latin typeface="Myriad Pro" charset="0"/>
                  <a:ea typeface="ÇlÇr ñæí©" charset="0"/>
                </a:rPr>
                <a:t> bacteremia</a:t>
              </a:r>
              <a:endParaRPr kumimoji="0" lang="en-US" sz="1400" b="0" u="none" strike="noStrike" cap="none" normalizeH="0" baseline="0" dirty="0">
                <a:ln>
                  <a:noFill/>
                </a:ln>
                <a:solidFill>
                  <a:srgbClr val="0000FF"/>
                </a:solidFill>
                <a:effectLst/>
                <a:latin typeface="Myriad Pro" charset="0"/>
                <a:ea typeface="ÇlÇr ñæí©" charset="0"/>
              </a:endParaRPr>
            </a:p>
            <a:p>
              <a:pPr marL="0" marR="0" lvl="0" indent="0" algn="ctr" defTabSz="914400" rtl="0" eaLnBrk="1" fontAlgn="base" latinLnBrk="0" hangingPunct="1">
                <a:lnSpc>
                  <a:spcPct val="90000"/>
                </a:lnSpc>
                <a:spcBef>
                  <a:spcPct val="0"/>
                </a:spcBef>
                <a:spcAft>
                  <a:spcPct val="0"/>
                </a:spcAft>
                <a:buClrTx/>
                <a:buSzTx/>
                <a:buFontTx/>
                <a:buNone/>
                <a:tabLst/>
              </a:pPr>
              <a:endParaRPr kumimoji="0" lang="en-US" sz="1400" b="0" u="none" strike="noStrike" cap="none" normalizeH="0" baseline="0" dirty="0">
                <a:ln>
                  <a:noFill/>
                </a:ln>
                <a:solidFill>
                  <a:srgbClr val="0000FF"/>
                </a:solidFill>
                <a:effectLst/>
                <a:latin typeface="Myriad Pro" charset="0"/>
                <a:ea typeface="ÇlÇr ñæí©" charset="0"/>
              </a:endParaRPr>
            </a:p>
            <a:p>
              <a:pPr marL="0" marR="0" lvl="0" indent="0" algn="ctr" defTabSz="914400" rtl="0" eaLnBrk="1" fontAlgn="base" latinLnBrk="0" hangingPunct="1">
                <a:lnSpc>
                  <a:spcPct val="90000"/>
                </a:lnSpc>
                <a:spcBef>
                  <a:spcPct val="0"/>
                </a:spcBef>
                <a:spcAft>
                  <a:spcPct val="0"/>
                </a:spcAft>
                <a:buClrTx/>
                <a:buSzTx/>
                <a:buFontTx/>
                <a:buNone/>
                <a:tabLst/>
              </a:pPr>
              <a:r>
                <a:rPr kumimoji="0" lang="en-US" sz="1400" b="0" u="none" strike="noStrike" cap="none" normalizeH="0" baseline="0" dirty="0">
                  <a:ln>
                    <a:noFill/>
                  </a:ln>
                  <a:solidFill>
                    <a:srgbClr val="0000FF"/>
                  </a:solidFill>
                  <a:effectLst/>
                  <a:latin typeface="Myriad Pro" charset="0"/>
                  <a:ea typeface="ÇlÇr ñæí©" charset="0"/>
                </a:rPr>
                <a:t>   </a:t>
              </a:r>
              <a:endParaRPr kumimoji="0" lang="en-US" sz="1400" b="0" u="none" strike="noStrike" cap="none" normalizeH="0" baseline="0" dirty="0">
                <a:ln>
                  <a:noFill/>
                </a:ln>
                <a:solidFill>
                  <a:srgbClr val="0000FF"/>
                </a:solidFill>
                <a:effectLst/>
                <a:latin typeface="Arial" charset="0"/>
                <a:ea typeface="ＭＳ Ｐゴシック" charset="0"/>
              </a:endParaRPr>
            </a:p>
          </p:txBody>
        </p:sp>
        <p:cxnSp>
          <p:nvCxnSpPr>
            <p:cNvPr id="1036" name="AutoShape 12"/>
            <p:cNvCxnSpPr>
              <a:cxnSpLocks noChangeShapeType="1"/>
            </p:cNvCxnSpPr>
            <p:nvPr/>
          </p:nvCxnSpPr>
          <p:spPr bwMode="auto">
            <a:xfrm>
              <a:off x="5537433" y="2750709"/>
              <a:ext cx="0" cy="288000"/>
            </a:xfrm>
            <a:prstGeom prst="straightConnector1">
              <a:avLst/>
            </a:prstGeom>
            <a:grpFill/>
            <a:ln w="9525">
              <a:solidFill>
                <a:srgbClr val="FDA023"/>
              </a:solidFill>
              <a:round/>
              <a:headEnd/>
              <a:tailEnd type="triangle" w="med" len="med"/>
            </a:ln>
            <a:extLst/>
          </p:spPr>
        </p:cxnSp>
        <p:cxnSp>
          <p:nvCxnSpPr>
            <p:cNvPr id="1038" name="AutoShape 14"/>
            <p:cNvCxnSpPr>
              <a:cxnSpLocks noChangeShapeType="1"/>
            </p:cNvCxnSpPr>
            <p:nvPr/>
          </p:nvCxnSpPr>
          <p:spPr bwMode="auto">
            <a:xfrm>
              <a:off x="5537433" y="3343069"/>
              <a:ext cx="0" cy="288000"/>
            </a:xfrm>
            <a:prstGeom prst="straightConnector1">
              <a:avLst/>
            </a:prstGeom>
            <a:grpFill/>
            <a:ln w="9525">
              <a:solidFill>
                <a:srgbClr val="FDA023"/>
              </a:solidFill>
              <a:round/>
              <a:headEnd/>
              <a:tailEnd type="triangle" w="med" len="med"/>
            </a:ln>
            <a:extLst/>
          </p:spPr>
        </p:cxnSp>
      </p:grpSp>
      <p:sp>
        <p:nvSpPr>
          <p:cNvPr id="12" name="AutoShape 16"/>
          <p:cNvSpPr>
            <a:spLocks noChangeArrowheads="1"/>
          </p:cNvSpPr>
          <p:nvPr/>
        </p:nvSpPr>
        <p:spPr bwMode="auto">
          <a:xfrm>
            <a:off x="5314177" y="4199189"/>
            <a:ext cx="2467800" cy="1968524"/>
          </a:xfrm>
          <a:prstGeom prst="irregularSeal2">
            <a:avLst/>
          </a:prstGeom>
          <a:solidFill>
            <a:schemeClr val="bg1">
              <a:lumMod val="85000"/>
            </a:schemeClr>
          </a:solidFill>
          <a:ln w="9525">
            <a:solidFill>
              <a:srgbClr val="000000"/>
            </a:solidFill>
            <a:miter lim="800000"/>
            <a:headEnd/>
            <a:tailEnd/>
          </a:ln>
          <a:effectLst>
            <a:prstShdw prst="shdw13" dist="53882" dir="13500000">
              <a:srgbClr val="000000">
                <a:alpha val="50000"/>
              </a:srgbClr>
            </a:prstShdw>
          </a:effectLst>
        </p:spPr>
        <p:txBody>
          <a:bodyPr vert="horz" wrap="square" lIns="18000" tIns="36000" rIns="0" bIns="3600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1" u="none" strike="noStrike" cap="none" normalizeH="0" baseline="0" dirty="0" smtClean="0">
                <a:ln>
                  <a:noFill/>
                </a:ln>
                <a:solidFill>
                  <a:srgbClr val="FF0000"/>
                </a:solidFill>
                <a:effectLst/>
                <a:latin typeface="Myriad Pro" charset="0"/>
                <a:ea typeface="ÇlÇr ÉSÉVÉbÉN" charset="0"/>
              </a:rPr>
              <a:t>Early onset sepsis</a:t>
            </a:r>
            <a:endParaRPr kumimoji="0" lang="en-US" b="0" i="0" u="none" strike="noStrike" cap="none" normalizeH="0" baseline="0" dirty="0">
              <a:ln>
                <a:noFill/>
              </a:ln>
              <a:solidFill>
                <a:srgbClr val="FF0000"/>
              </a:solidFill>
              <a:effectLst/>
              <a:latin typeface="Arial" charset="0"/>
              <a:ea typeface="ＭＳ Ｐゴシック" charset="0"/>
            </a:endParaRPr>
          </a:p>
        </p:txBody>
      </p:sp>
      <p:sp>
        <p:nvSpPr>
          <p:cNvPr id="13" name="AutoShape 17"/>
          <p:cNvSpPr>
            <a:spLocks noChangeArrowheads="1"/>
          </p:cNvSpPr>
          <p:nvPr/>
        </p:nvSpPr>
        <p:spPr bwMode="auto">
          <a:xfrm rot="3615237">
            <a:off x="6008486" y="3782176"/>
            <a:ext cx="261995" cy="571500"/>
          </a:xfrm>
          <a:prstGeom prst="chevron">
            <a:avLst>
              <a:gd name="adj" fmla="val 66667"/>
            </a:avLst>
          </a:prstGeom>
          <a:solidFill>
            <a:srgbClr val="80808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solidFill>
                <a:srgbClr val="0000FF"/>
              </a:solidFill>
            </a:endParaRPr>
          </a:p>
        </p:txBody>
      </p:sp>
      <p:sp>
        <p:nvSpPr>
          <p:cNvPr id="14" name="Oval 18"/>
          <p:cNvSpPr>
            <a:spLocks noChangeArrowheads="1"/>
          </p:cNvSpPr>
          <p:nvPr/>
        </p:nvSpPr>
        <p:spPr bwMode="auto">
          <a:xfrm>
            <a:off x="2710343" y="1894192"/>
            <a:ext cx="1133714" cy="600277"/>
          </a:xfrm>
          <a:prstGeom prst="ellipse">
            <a:avLst/>
          </a:prstGeom>
          <a:solidFill>
            <a:srgbClr val="FFFFFF"/>
          </a:solidFill>
          <a:ln w="9525">
            <a:solidFill>
              <a:srgbClr val="000000"/>
            </a:solidFill>
            <a:prstDash val="dot"/>
            <a:round/>
            <a:headEnd/>
            <a:tailEnd/>
          </a:ln>
          <a:effectLst/>
        </p:spPr>
        <p:txBody>
          <a:bodyPr vert="horz" wrap="square" lIns="18000" tIns="36000" rIns="0" bIns="10800" numCol="1" anchor="t" anchorCtr="0" compatLnSpc="1">
            <a:prstTxWarp prst="textNoShape">
              <a:avLst/>
            </a:prstTxWarp>
          </a:bodyPr>
          <a:lstStyle/>
          <a:p>
            <a:pPr algn="ctr" fontAlgn="base">
              <a:lnSpc>
                <a:spcPct val="70000"/>
              </a:lnSpc>
              <a:spcBef>
                <a:spcPct val="0"/>
              </a:spcBef>
              <a:spcAft>
                <a:spcPct val="0"/>
              </a:spcAft>
            </a:pPr>
            <a:r>
              <a:rPr lang="en-US" sz="1600" dirty="0">
                <a:solidFill>
                  <a:srgbClr val="0000FF"/>
                </a:solidFill>
                <a:latin typeface="Apple Symbols"/>
                <a:ea typeface="ÇlÇr ñæí©" charset="0"/>
                <a:cs typeface="Apple Symbols"/>
              </a:rPr>
              <a:t>Amniotic fluid</a:t>
            </a:r>
          </a:p>
        </p:txBody>
      </p:sp>
      <p:sp>
        <p:nvSpPr>
          <p:cNvPr id="19" name="Cloud Callout 18"/>
          <p:cNvSpPr/>
          <p:nvPr/>
        </p:nvSpPr>
        <p:spPr>
          <a:xfrm>
            <a:off x="825748" y="1701874"/>
            <a:ext cx="1793559" cy="862121"/>
          </a:xfrm>
          <a:prstGeom prst="cloudCallout">
            <a:avLst>
              <a:gd name="adj1" fmla="val 56318"/>
              <a:gd name="adj2" fmla="val 17837"/>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lnSpc>
                <a:spcPct val="80000"/>
              </a:lnSpc>
            </a:pPr>
            <a:r>
              <a:rPr lang="en-US" sz="1500" dirty="0" err="1" smtClean="0">
                <a:solidFill>
                  <a:schemeClr val="tx1"/>
                </a:solidFill>
                <a:latin typeface="Apple Symbols"/>
                <a:cs typeface="Apple Symbols"/>
              </a:rPr>
              <a:t>Hematogenous</a:t>
            </a:r>
            <a:r>
              <a:rPr lang="en-US" sz="1500" dirty="0" smtClean="0">
                <a:solidFill>
                  <a:schemeClr val="tx1"/>
                </a:solidFill>
                <a:latin typeface="Apple Symbols"/>
                <a:cs typeface="Apple Symbols"/>
              </a:rPr>
              <a:t> spread</a:t>
            </a:r>
            <a:endParaRPr lang="en-US" sz="1500" dirty="0">
              <a:solidFill>
                <a:schemeClr val="tx1"/>
              </a:solidFill>
              <a:latin typeface="Apple Symbols"/>
              <a:cs typeface="Apple Symbols"/>
            </a:endParaRPr>
          </a:p>
        </p:txBody>
      </p:sp>
      <p:sp>
        <p:nvSpPr>
          <p:cNvPr id="21" name="Striped Right Arrow 20"/>
          <p:cNvSpPr/>
          <p:nvPr/>
        </p:nvSpPr>
        <p:spPr>
          <a:xfrm>
            <a:off x="2619307" y="3104927"/>
            <a:ext cx="2081996" cy="534863"/>
          </a:xfrm>
          <a:prstGeom prst="stripedRightArrow">
            <a:avLst/>
          </a:prstGeom>
          <a:solidFill>
            <a:schemeClr val="accent1">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dirty="0" smtClean="0">
                <a:solidFill>
                  <a:srgbClr val="0000FF"/>
                </a:solidFill>
              </a:rPr>
              <a:t>During birth..</a:t>
            </a:r>
            <a:endParaRPr lang="en-US" sz="1200" dirty="0">
              <a:solidFill>
                <a:srgbClr val="0000FF"/>
              </a:solidFill>
            </a:endParaRPr>
          </a:p>
        </p:txBody>
      </p:sp>
      <p:cxnSp>
        <p:nvCxnSpPr>
          <p:cNvPr id="33" name="AutoShape 3"/>
          <p:cNvCxnSpPr>
            <a:cxnSpLocks noChangeShapeType="1"/>
            <a:stCxn id="14" idx="6"/>
            <a:endCxn id="9" idx="1"/>
          </p:cNvCxnSpPr>
          <p:nvPr/>
        </p:nvCxnSpPr>
        <p:spPr bwMode="auto">
          <a:xfrm>
            <a:off x="3844057" y="2194331"/>
            <a:ext cx="35601" cy="88517"/>
          </a:xfrm>
          <a:prstGeom prst="straightConnector1">
            <a:avLst/>
          </a:prstGeom>
          <a:noFill/>
          <a:ln w="9525">
            <a:solidFill>
              <a:srgbClr val="0000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29783" dir="1514402" algn="ctr" rotWithShape="0">
                    <a:srgbClr val="000000">
                      <a:alpha val="50000"/>
                    </a:srgbClr>
                  </a:outerShdw>
                </a:effectLst>
              </a14:hiddenEffects>
            </a:ext>
          </a:extLst>
        </p:spPr>
      </p:cxnSp>
      <p:sp>
        <p:nvSpPr>
          <p:cNvPr id="15" name="Wave 14"/>
          <p:cNvSpPr/>
          <p:nvPr/>
        </p:nvSpPr>
        <p:spPr>
          <a:xfrm>
            <a:off x="2195724" y="4588894"/>
            <a:ext cx="5130495" cy="1364525"/>
          </a:xfrm>
          <a:prstGeom prst="wav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dirty="0" smtClean="0"/>
              <a:t>Vertical transmission</a:t>
            </a:r>
            <a:endParaRPr lang="en-US" dirty="0"/>
          </a:p>
        </p:txBody>
      </p:sp>
    </p:spTree>
    <p:extLst>
      <p:ext uri="{BB962C8B-B14F-4D97-AF65-F5344CB8AC3E}">
        <p14:creationId xmlns:p14="http://schemas.microsoft.com/office/powerpoint/2010/main" xmlns="" val="4342276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Perinatal risk factors for EOS</a:t>
            </a:r>
            <a:endParaRPr lang="en-US" dirty="0"/>
          </a:p>
        </p:txBody>
      </p:sp>
      <p:sp>
        <p:nvSpPr>
          <p:cNvPr id="3" name="Content Placeholder 2"/>
          <p:cNvSpPr>
            <a:spLocks noGrp="1"/>
          </p:cNvSpPr>
          <p:nvPr>
            <p:ph idx="1"/>
          </p:nvPr>
        </p:nvSpPr>
        <p:spPr>
          <a:xfrm>
            <a:off x="1463040" y="2062181"/>
            <a:ext cx="6196405" cy="3603812"/>
          </a:xfrm>
        </p:spPr>
        <p:txBody>
          <a:bodyPr>
            <a:noAutofit/>
          </a:bodyPr>
          <a:lstStyle/>
          <a:p>
            <a:r>
              <a:rPr lang="en-US" dirty="0" smtClean="0"/>
              <a:t> Rupture of membrane &gt;24 hours</a:t>
            </a:r>
          </a:p>
          <a:p>
            <a:r>
              <a:rPr lang="en-US" dirty="0"/>
              <a:t> </a:t>
            </a:r>
            <a:r>
              <a:rPr lang="en-US" dirty="0" smtClean="0"/>
              <a:t>Spontaneous preterm labor</a:t>
            </a:r>
          </a:p>
          <a:p>
            <a:r>
              <a:rPr lang="en-US" dirty="0" smtClean="0"/>
              <a:t> </a:t>
            </a:r>
            <a:r>
              <a:rPr lang="en-US" dirty="0" err="1" smtClean="0"/>
              <a:t>Chorioamnionitis</a:t>
            </a:r>
            <a:r>
              <a:rPr lang="en-US" dirty="0" smtClean="0"/>
              <a:t> </a:t>
            </a:r>
          </a:p>
          <a:p>
            <a:pPr lvl="1"/>
            <a:r>
              <a:rPr lang="en-US" sz="2400" dirty="0" smtClean="0"/>
              <a:t> 	Maternal </a:t>
            </a:r>
            <a:r>
              <a:rPr lang="en-US" sz="2400" dirty="0"/>
              <a:t>fever </a:t>
            </a:r>
            <a:r>
              <a:rPr lang="en-US" sz="2400" dirty="0" smtClean="0"/>
              <a:t>(&gt;100.4°F</a:t>
            </a:r>
            <a:r>
              <a:rPr lang="en-US" sz="2400" dirty="0"/>
              <a:t>) AND </a:t>
            </a:r>
            <a:endParaRPr lang="en-US" sz="2400" dirty="0" smtClean="0"/>
          </a:p>
          <a:p>
            <a:pPr lvl="1"/>
            <a:r>
              <a:rPr lang="en-US" sz="2400" dirty="0"/>
              <a:t> </a:t>
            </a:r>
            <a:r>
              <a:rPr lang="en-US" sz="2400" dirty="0" smtClean="0"/>
              <a:t>Two of: </a:t>
            </a:r>
            <a:endParaRPr lang="en-US" sz="2400" dirty="0"/>
          </a:p>
          <a:p>
            <a:pPr lvl="2"/>
            <a:r>
              <a:rPr lang="en-US" dirty="0" smtClean="0"/>
              <a:t> 	maternal tachycardia, fetal tachycardia,</a:t>
            </a:r>
            <a:br>
              <a:rPr lang="en-US" dirty="0" smtClean="0"/>
            </a:br>
            <a:r>
              <a:rPr lang="en-US" dirty="0" smtClean="0"/>
              <a:t>foul </a:t>
            </a:r>
            <a:r>
              <a:rPr lang="en-US" dirty="0"/>
              <a:t>smelling </a:t>
            </a:r>
            <a:r>
              <a:rPr lang="en-US" dirty="0" smtClean="0"/>
              <a:t>liquor, uterine tenderness, maternal </a:t>
            </a:r>
            <a:r>
              <a:rPr lang="en-US" dirty="0"/>
              <a:t>leukocytosis (&gt;15,000cells/mm3) </a:t>
            </a:r>
            <a:endParaRPr lang="en-US" dirty="0" smtClean="0"/>
          </a:p>
          <a:p>
            <a:r>
              <a:rPr lang="en-US" dirty="0" smtClean="0"/>
              <a:t> Prolonged labor (&gt;24h)</a:t>
            </a:r>
          </a:p>
          <a:p>
            <a:r>
              <a:rPr lang="en-US" dirty="0" smtClean="0"/>
              <a:t> Unclean PV examination</a:t>
            </a:r>
            <a:endParaRPr lang="en-US" dirty="0"/>
          </a:p>
        </p:txBody>
      </p:sp>
    </p:spTree>
    <p:extLst>
      <p:ext uri="{BB962C8B-B14F-4D97-AF65-F5344CB8AC3E}">
        <p14:creationId xmlns:p14="http://schemas.microsoft.com/office/powerpoint/2010/main" xmlns="" val="13484610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LOS in hospitalized neonates </a:t>
            </a:r>
            <a:r>
              <a:rPr lang="en-US" sz="2700" b="1" dirty="0" smtClean="0">
                <a:solidFill>
                  <a:srgbClr val="0000FF"/>
                </a:solidFill>
              </a:rPr>
              <a:t>(Healthcare associated infections; HAI)</a:t>
            </a:r>
            <a:endParaRPr lang="en-US" sz="2700" b="1" dirty="0">
              <a:solidFill>
                <a:srgbClr val="0000FF"/>
              </a:solidFill>
            </a:endParaRPr>
          </a:p>
        </p:txBody>
      </p:sp>
      <p:graphicFrame>
        <p:nvGraphicFramePr>
          <p:cNvPr id="26" name="Diagram 25"/>
          <p:cNvGraphicFramePr/>
          <p:nvPr>
            <p:extLst>
              <p:ext uri="{D42A27DB-BD31-4B8C-83A1-F6EECF244321}">
                <p14:modId xmlns:p14="http://schemas.microsoft.com/office/powerpoint/2010/main" xmlns="" val="272292276"/>
              </p:ext>
            </p:extLst>
          </p:nvPr>
        </p:nvGraphicFramePr>
        <p:xfrm>
          <a:off x="345126" y="1825443"/>
          <a:ext cx="6658193" cy="37767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7" name="Double Brace 26"/>
          <p:cNvSpPr/>
          <p:nvPr/>
        </p:nvSpPr>
        <p:spPr>
          <a:xfrm>
            <a:off x="745452" y="2020067"/>
            <a:ext cx="5790979" cy="3731503"/>
          </a:xfrm>
          <a:prstGeom prst="bracePair">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28" name="AutoShape 16"/>
          <p:cNvSpPr>
            <a:spLocks noChangeArrowheads="1"/>
          </p:cNvSpPr>
          <p:nvPr/>
        </p:nvSpPr>
        <p:spPr bwMode="auto">
          <a:xfrm rot="11006775" flipH="1" flipV="1">
            <a:off x="6729243" y="3005907"/>
            <a:ext cx="1800517" cy="1968524"/>
          </a:xfrm>
          <a:prstGeom prst="irregularSeal2">
            <a:avLst/>
          </a:prstGeom>
          <a:solidFill>
            <a:srgbClr val="D9D9D9"/>
          </a:solidFill>
          <a:ln w="9525">
            <a:solidFill>
              <a:srgbClr val="000000"/>
            </a:solidFill>
            <a:miter lim="800000"/>
            <a:headEnd/>
            <a:tailEnd/>
          </a:ln>
          <a:effectLst>
            <a:prstShdw prst="shdw13" dist="53882" dir="13500000">
              <a:srgbClr val="000000">
                <a:alpha val="50000"/>
              </a:srgbClr>
            </a:prstShdw>
          </a:effectLst>
        </p:spPr>
        <p:txBody>
          <a:bodyPr vert="horz" wrap="square" lIns="18000" tIns="36000" rIns="0" bIns="3600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1" u="none" strike="noStrike" cap="none" normalizeH="0" baseline="0" dirty="0" smtClean="0">
                <a:ln>
                  <a:noFill/>
                </a:ln>
                <a:solidFill>
                  <a:srgbClr val="FF0000"/>
                </a:solidFill>
                <a:effectLst/>
                <a:latin typeface="Myriad Pro" charset="0"/>
                <a:ea typeface="ÇlÇr ÉSÉVÉbÉN" charset="0"/>
              </a:rPr>
              <a:t>Late onset sepsis</a:t>
            </a:r>
            <a:endParaRPr kumimoji="0" lang="en-US" b="0" i="0" u="none" strike="noStrike" cap="none" normalizeH="0" baseline="0" dirty="0">
              <a:ln>
                <a:noFill/>
              </a:ln>
              <a:solidFill>
                <a:srgbClr val="FF0000"/>
              </a:solidFill>
              <a:effectLst/>
              <a:latin typeface="Arial" charset="0"/>
              <a:ea typeface="ＭＳ Ｐゴシック" charset="0"/>
            </a:endParaRPr>
          </a:p>
        </p:txBody>
      </p:sp>
      <p:sp>
        <p:nvSpPr>
          <p:cNvPr id="6" name="Wave 5"/>
          <p:cNvSpPr/>
          <p:nvPr/>
        </p:nvSpPr>
        <p:spPr>
          <a:xfrm>
            <a:off x="1269936" y="5471460"/>
            <a:ext cx="5602654" cy="682262"/>
          </a:xfrm>
          <a:prstGeom prst="wave">
            <a:avLst/>
          </a:prstGeom>
          <a:solidFill>
            <a:srgbClr val="3366FF"/>
          </a:solidFill>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smtClean="0">
                <a:solidFill>
                  <a:srgbClr val="FFFF00"/>
                </a:solidFill>
              </a:rPr>
              <a:t>Horizontal transmission</a:t>
            </a:r>
            <a:endParaRPr lang="en-US" dirty="0">
              <a:solidFill>
                <a:srgbClr val="FFFF00"/>
              </a:solidFill>
            </a:endParaRPr>
          </a:p>
        </p:txBody>
      </p:sp>
    </p:spTree>
    <p:extLst>
      <p:ext uri="{BB962C8B-B14F-4D97-AF65-F5344CB8AC3E}">
        <p14:creationId xmlns:p14="http://schemas.microsoft.com/office/powerpoint/2010/main" xmlns="" val="39700613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LOS in community </a:t>
            </a:r>
            <a:endParaRPr lang="en-US" sz="2700" b="1" dirty="0">
              <a:solidFill>
                <a:srgbClr val="0000FF"/>
              </a:solidFill>
            </a:endParaRPr>
          </a:p>
        </p:txBody>
      </p:sp>
      <p:graphicFrame>
        <p:nvGraphicFramePr>
          <p:cNvPr id="26" name="Diagram 25"/>
          <p:cNvGraphicFramePr/>
          <p:nvPr>
            <p:extLst>
              <p:ext uri="{D42A27DB-BD31-4B8C-83A1-F6EECF244321}">
                <p14:modId xmlns:p14="http://schemas.microsoft.com/office/powerpoint/2010/main" xmlns="" val="1765888594"/>
              </p:ext>
            </p:extLst>
          </p:nvPr>
        </p:nvGraphicFramePr>
        <p:xfrm>
          <a:off x="896425" y="1811173"/>
          <a:ext cx="5775280" cy="33801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7" name="Double Brace 26"/>
          <p:cNvSpPr/>
          <p:nvPr/>
        </p:nvSpPr>
        <p:spPr>
          <a:xfrm>
            <a:off x="745453" y="2020068"/>
            <a:ext cx="5926252" cy="3358024"/>
          </a:xfrm>
          <a:prstGeom prst="bracePair">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28" name="AutoShape 16"/>
          <p:cNvSpPr>
            <a:spLocks noChangeArrowheads="1"/>
          </p:cNvSpPr>
          <p:nvPr/>
        </p:nvSpPr>
        <p:spPr bwMode="auto">
          <a:xfrm rot="11006775" flipH="1" flipV="1">
            <a:off x="6285259" y="2885457"/>
            <a:ext cx="2248125" cy="2075618"/>
          </a:xfrm>
          <a:prstGeom prst="irregularSeal2">
            <a:avLst/>
          </a:prstGeom>
          <a:solidFill>
            <a:srgbClr val="D9D9D9"/>
          </a:solidFill>
          <a:ln w="9525">
            <a:solidFill>
              <a:srgbClr val="000000"/>
            </a:solidFill>
            <a:miter lim="800000"/>
            <a:headEnd/>
            <a:tailEnd/>
          </a:ln>
          <a:effectLst>
            <a:prstShdw prst="shdw13" dist="53882" dir="13500000">
              <a:srgbClr val="000000">
                <a:alpha val="50000"/>
              </a:srgbClr>
            </a:prstShdw>
          </a:effectLst>
        </p:spPr>
        <p:txBody>
          <a:bodyPr vert="horz" wrap="square" lIns="18000" tIns="36000" rIns="0" bIns="3600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1" u="none" strike="noStrike" cap="none" normalizeH="0" baseline="0" dirty="0" smtClean="0">
                <a:ln>
                  <a:noFill/>
                </a:ln>
                <a:solidFill>
                  <a:srgbClr val="FF0000"/>
                </a:solidFill>
                <a:effectLst/>
                <a:latin typeface="Myriad Pro" charset="0"/>
                <a:ea typeface="ÇlÇr ÉSÉVÉbÉN" charset="0"/>
              </a:rPr>
              <a:t>Late onset sepsis</a:t>
            </a:r>
            <a:endParaRPr kumimoji="0" lang="en-US" b="0" i="0" u="none" strike="noStrike" cap="none" normalizeH="0" baseline="0" dirty="0">
              <a:ln>
                <a:noFill/>
              </a:ln>
              <a:solidFill>
                <a:srgbClr val="FF0000"/>
              </a:solidFill>
              <a:effectLst/>
              <a:latin typeface="Arial" charset="0"/>
              <a:ea typeface="ＭＳ Ｐゴシック" charset="0"/>
            </a:endParaRPr>
          </a:p>
        </p:txBody>
      </p:sp>
      <p:sp>
        <p:nvSpPr>
          <p:cNvPr id="7" name="Wave 6"/>
          <p:cNvSpPr/>
          <p:nvPr/>
        </p:nvSpPr>
        <p:spPr>
          <a:xfrm>
            <a:off x="1269936" y="5452786"/>
            <a:ext cx="5602654" cy="682262"/>
          </a:xfrm>
          <a:prstGeom prst="wave">
            <a:avLst/>
          </a:prstGeom>
          <a:solidFill>
            <a:srgbClr val="3366FF"/>
          </a:solidFill>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smtClean="0">
                <a:solidFill>
                  <a:srgbClr val="FFFF00"/>
                </a:solidFill>
              </a:rPr>
              <a:t>Horizontal transmission</a:t>
            </a:r>
            <a:endParaRPr lang="en-US" dirty="0">
              <a:solidFill>
                <a:srgbClr val="FFFF00"/>
              </a:solidFill>
            </a:endParaRPr>
          </a:p>
        </p:txBody>
      </p:sp>
    </p:spTree>
    <p:extLst>
      <p:ext uri="{BB962C8B-B14F-4D97-AF65-F5344CB8AC3E}">
        <p14:creationId xmlns:p14="http://schemas.microsoft.com/office/powerpoint/2010/main" xmlns="" val="317081415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5023" y="1532438"/>
            <a:ext cx="6965245" cy="1449601"/>
          </a:xfrm>
        </p:spPr>
        <p:txBody>
          <a:bodyPr>
            <a:normAutofit/>
          </a:bodyPr>
          <a:lstStyle/>
          <a:p>
            <a:pPr>
              <a:spcBef>
                <a:spcPts val="1200"/>
              </a:spcBef>
              <a:spcAft>
                <a:spcPts val="1200"/>
              </a:spcAft>
            </a:pPr>
            <a:r>
              <a:rPr lang="en-US" i="1" dirty="0" smtClean="0">
                <a:solidFill>
                  <a:srgbClr val="0000FF"/>
                </a:solidFill>
                <a:latin typeface="+mn-lt"/>
              </a:rPr>
              <a:t>In developing countries</a:t>
            </a:r>
            <a:r>
              <a:rPr lang="en-US" sz="3600" dirty="0"/>
              <a:t/>
            </a:r>
            <a:br>
              <a:rPr lang="en-US" sz="3600" dirty="0"/>
            </a:br>
            <a:endParaRPr lang="en-US" dirty="0"/>
          </a:p>
        </p:txBody>
      </p:sp>
      <p:sp>
        <p:nvSpPr>
          <p:cNvPr id="5" name="Rectangle 4"/>
          <p:cNvSpPr/>
          <p:nvPr/>
        </p:nvSpPr>
        <p:spPr>
          <a:xfrm>
            <a:off x="1270048" y="3017467"/>
            <a:ext cx="6790220" cy="2308324"/>
          </a:xfrm>
          <a:prstGeom prst="rect">
            <a:avLst/>
          </a:prstGeom>
        </p:spPr>
        <p:txBody>
          <a:bodyPr wrap="square">
            <a:spAutoFit/>
          </a:bodyPr>
          <a:lstStyle/>
          <a:p>
            <a:pPr algn="ctr"/>
            <a:r>
              <a:rPr lang="en-US" sz="3200" dirty="0">
                <a:solidFill>
                  <a:srgbClr val="FF0000"/>
                </a:solidFill>
              </a:rPr>
              <a:t>EOS in hospitalized neonates </a:t>
            </a:r>
            <a:r>
              <a:rPr lang="en-US" sz="3200" dirty="0" smtClean="0">
                <a:solidFill>
                  <a:srgbClr val="FF0000"/>
                </a:solidFill>
              </a:rPr>
              <a:t>                  is </a:t>
            </a:r>
            <a:r>
              <a:rPr lang="en-US" sz="3200" dirty="0">
                <a:solidFill>
                  <a:srgbClr val="FF0000"/>
                </a:solidFill>
              </a:rPr>
              <a:t>like LOS </a:t>
            </a:r>
            <a:br>
              <a:rPr lang="en-US" sz="3200" dirty="0">
                <a:solidFill>
                  <a:srgbClr val="FF0000"/>
                </a:solidFill>
              </a:rPr>
            </a:br>
            <a:r>
              <a:rPr lang="en-US" sz="3200" dirty="0">
                <a:solidFill>
                  <a:srgbClr val="FF0000"/>
                </a:solidFill>
              </a:rPr>
              <a:t> </a:t>
            </a:r>
            <a:r>
              <a:rPr lang="en-US" sz="2400" i="1" dirty="0">
                <a:solidFill>
                  <a:srgbClr val="FF0000"/>
                </a:solidFill>
              </a:rPr>
              <a:t>(Perhaps due to horizontal </a:t>
            </a:r>
            <a:r>
              <a:rPr lang="en-US" sz="2400" i="1" dirty="0" smtClean="0">
                <a:solidFill>
                  <a:srgbClr val="FF0000"/>
                </a:solidFill>
              </a:rPr>
              <a:t>transmission occurring due to unhygienic birth, resuscitation and caregiving during first few hours )</a:t>
            </a:r>
            <a:endParaRPr lang="en-US" sz="3200" dirty="0"/>
          </a:p>
        </p:txBody>
      </p:sp>
    </p:spTree>
    <p:extLst>
      <p:ext uri="{BB962C8B-B14F-4D97-AF65-F5344CB8AC3E}">
        <p14:creationId xmlns:p14="http://schemas.microsoft.com/office/powerpoint/2010/main" xmlns="" val="15150933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Preventive strategies </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solidFill>
                  <a:srgbClr val="0000FF"/>
                </a:solidFill>
              </a:rPr>
              <a:t> Early onset sepsis</a:t>
            </a:r>
          </a:p>
          <a:p>
            <a:pPr lvl="1"/>
            <a:r>
              <a:rPr lang="en-US" dirty="0"/>
              <a:t> </a:t>
            </a:r>
            <a:r>
              <a:rPr lang="en-US" dirty="0" smtClean="0"/>
              <a:t>must be directed towards preventing maternal risk factors</a:t>
            </a:r>
          </a:p>
          <a:p>
            <a:pPr lvl="1"/>
            <a:r>
              <a:rPr lang="en-US" dirty="0"/>
              <a:t> </a:t>
            </a:r>
            <a:r>
              <a:rPr lang="en-US" dirty="0" smtClean="0"/>
              <a:t>Hygienic birthing and resuscitation and early care giving practices </a:t>
            </a:r>
          </a:p>
          <a:p>
            <a:r>
              <a:rPr lang="en-US" dirty="0"/>
              <a:t> </a:t>
            </a:r>
            <a:r>
              <a:rPr lang="en-US" dirty="0">
                <a:solidFill>
                  <a:srgbClr val="0000FF"/>
                </a:solidFill>
              </a:rPr>
              <a:t>L</a:t>
            </a:r>
            <a:r>
              <a:rPr lang="en-US" dirty="0" smtClean="0">
                <a:solidFill>
                  <a:srgbClr val="0000FF"/>
                </a:solidFill>
              </a:rPr>
              <a:t>ate onset sepsis</a:t>
            </a:r>
          </a:p>
          <a:p>
            <a:pPr lvl="1"/>
            <a:r>
              <a:rPr lang="en-US" dirty="0"/>
              <a:t> G</a:t>
            </a:r>
            <a:r>
              <a:rPr lang="en-US" dirty="0" smtClean="0"/>
              <a:t>ood NICU practices in hospitals</a:t>
            </a:r>
          </a:p>
          <a:p>
            <a:pPr lvl="1"/>
            <a:r>
              <a:rPr lang="en-US" dirty="0"/>
              <a:t> </a:t>
            </a:r>
            <a:r>
              <a:rPr lang="en-US" dirty="0" smtClean="0"/>
              <a:t>Hygienic practices in homes</a:t>
            </a:r>
          </a:p>
          <a:p>
            <a:pPr marL="365760" lvl="1" indent="0">
              <a:buNone/>
            </a:pPr>
            <a:endParaRPr lang="en-US" dirty="0" smtClean="0"/>
          </a:p>
          <a:p>
            <a:r>
              <a:rPr lang="en-US" dirty="0"/>
              <a:t> </a:t>
            </a:r>
            <a:r>
              <a:rPr lang="en-US" dirty="0" smtClean="0"/>
              <a:t>Breast milk feeding </a:t>
            </a:r>
            <a:endParaRPr lang="en-US" dirty="0"/>
          </a:p>
        </p:txBody>
      </p:sp>
    </p:spTree>
    <p:extLst>
      <p:ext uri="{BB962C8B-B14F-4D97-AF65-F5344CB8AC3E}">
        <p14:creationId xmlns:p14="http://schemas.microsoft.com/office/powerpoint/2010/main" xmlns="" val="6152565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5"/>
          </a:lnRef>
          <a:fillRef idx="2">
            <a:schemeClr val="accent5"/>
          </a:fillRef>
          <a:effectRef idx="1">
            <a:schemeClr val="accent5"/>
          </a:effectRef>
          <a:fontRef idx="minor">
            <a:schemeClr val="dk1"/>
          </a:fontRef>
        </p:style>
        <p:txBody>
          <a:bodyPr/>
          <a:lstStyle/>
          <a:p>
            <a:r>
              <a:rPr lang="en-US" dirty="0" smtClean="0"/>
              <a:t>Key messages </a:t>
            </a:r>
            <a:endParaRPr lang="en-US" dirty="0"/>
          </a:p>
        </p:txBody>
      </p:sp>
      <p:sp>
        <p:nvSpPr>
          <p:cNvPr id="3" name="Content Placeholder 2"/>
          <p:cNvSpPr>
            <a:spLocks noGrp="1"/>
          </p:cNvSpPr>
          <p:nvPr>
            <p:ph idx="1"/>
          </p:nvPr>
        </p:nvSpPr>
        <p:spPr/>
        <p:txBody>
          <a:bodyPr>
            <a:normAutofit fontScale="85000" lnSpcReduction="20000"/>
          </a:bodyPr>
          <a:lstStyle/>
          <a:p>
            <a:r>
              <a:rPr lang="en-US" sz="3200" dirty="0" smtClean="0"/>
              <a:t> </a:t>
            </a:r>
            <a:r>
              <a:rPr lang="en-US" sz="3400" dirty="0">
                <a:solidFill>
                  <a:srgbClr val="0000FF"/>
                </a:solidFill>
              </a:rPr>
              <a:t>Source of </a:t>
            </a:r>
            <a:r>
              <a:rPr lang="en-US" sz="3400" dirty="0" smtClean="0">
                <a:solidFill>
                  <a:srgbClr val="0000FF"/>
                </a:solidFill>
              </a:rPr>
              <a:t>infection</a:t>
            </a:r>
            <a:endParaRPr lang="en-US" sz="3200" dirty="0" smtClean="0"/>
          </a:p>
          <a:p>
            <a:pPr lvl="1"/>
            <a:r>
              <a:rPr lang="en-US" sz="3200" dirty="0"/>
              <a:t> </a:t>
            </a:r>
            <a:r>
              <a:rPr lang="en-US" sz="3200" dirty="0" smtClean="0"/>
              <a:t>Early onset sepsis: maternal genital tract </a:t>
            </a:r>
            <a:r>
              <a:rPr lang="en-US" sz="2600" dirty="0" smtClean="0">
                <a:solidFill>
                  <a:srgbClr val="0000FF"/>
                </a:solidFill>
              </a:rPr>
              <a:t>(</a:t>
            </a:r>
            <a:r>
              <a:rPr lang="en-US" sz="2600" dirty="0">
                <a:solidFill>
                  <a:srgbClr val="0000FF"/>
                </a:solidFill>
              </a:rPr>
              <a:t>vertical transmission)</a:t>
            </a:r>
          </a:p>
          <a:p>
            <a:pPr lvl="1"/>
            <a:r>
              <a:rPr lang="en-US" sz="3200" dirty="0"/>
              <a:t> </a:t>
            </a:r>
            <a:r>
              <a:rPr lang="en-US" sz="3200" dirty="0" smtClean="0"/>
              <a:t>Late onset sepsis: environment</a:t>
            </a:r>
            <a:r>
              <a:rPr lang="en-US" sz="3200" smtClean="0"/>
              <a:t>, bad care </a:t>
            </a:r>
            <a:r>
              <a:rPr lang="en-US" sz="3200" dirty="0" smtClean="0"/>
              <a:t>giving practices </a:t>
            </a:r>
            <a:r>
              <a:rPr lang="en-US" sz="2600" dirty="0" smtClean="0">
                <a:solidFill>
                  <a:srgbClr val="0000FF"/>
                </a:solidFill>
              </a:rPr>
              <a:t>(</a:t>
            </a:r>
            <a:r>
              <a:rPr lang="en-US" sz="2600" dirty="0">
                <a:solidFill>
                  <a:srgbClr val="0000FF"/>
                </a:solidFill>
              </a:rPr>
              <a:t>horizontal transmission</a:t>
            </a:r>
            <a:r>
              <a:rPr lang="en-US" sz="2600" dirty="0" smtClean="0">
                <a:solidFill>
                  <a:srgbClr val="0000FF"/>
                </a:solidFill>
              </a:rPr>
              <a:t>)</a:t>
            </a:r>
          </a:p>
          <a:p>
            <a:r>
              <a:rPr lang="en-US" sz="3400" dirty="0">
                <a:solidFill>
                  <a:srgbClr val="0000FF"/>
                </a:solidFill>
              </a:rPr>
              <a:t> Prevention of sepsis therefore must be directed towards risk factors of respective </a:t>
            </a:r>
            <a:r>
              <a:rPr lang="en-US" sz="3400" dirty="0" smtClean="0">
                <a:solidFill>
                  <a:srgbClr val="0000FF"/>
                </a:solidFill>
              </a:rPr>
              <a:t>type of sepsis</a:t>
            </a:r>
            <a:endParaRPr lang="en-US" sz="3400" dirty="0">
              <a:solidFill>
                <a:srgbClr val="0000FF"/>
              </a:solidFill>
            </a:endParaRPr>
          </a:p>
        </p:txBody>
      </p:sp>
    </p:spTree>
    <p:extLst>
      <p:ext uri="{BB962C8B-B14F-4D97-AF65-F5344CB8AC3E}">
        <p14:creationId xmlns:p14="http://schemas.microsoft.com/office/powerpoint/2010/main" xmlns="" val="384869955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ushpin">
  <a:themeElements>
    <a:clrScheme name="Pushpin">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Pushpin">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ushpin">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Pushpin.thmx</Template>
  <TotalTime>413</TotalTime>
  <Words>1021</Words>
  <Application>Microsoft Macintosh PowerPoint</Application>
  <PresentationFormat>On-screen Show (4:3)</PresentationFormat>
  <Paragraphs>129</Paragraphs>
  <Slides>12</Slides>
  <Notes>11</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Pushpin</vt:lpstr>
      <vt:lpstr>Neonatal sepsis:  Where does the infection come from?  Ramesh Agarwal Professor, Pediatrics AIIMS, New Delhi </vt:lpstr>
      <vt:lpstr>Common bacteria causing sepsis in hospitalized neonates </vt:lpstr>
      <vt:lpstr> Antimicrobial resistance amongst common pathogens in hospitals</vt:lpstr>
      <vt:lpstr>Types of NNS</vt:lpstr>
      <vt:lpstr>Pathogenesis of EOS</vt:lpstr>
      <vt:lpstr>Pathogenesis of EOS</vt:lpstr>
      <vt:lpstr>Perinatal risk factors for EOS</vt:lpstr>
      <vt:lpstr>LOS in hospitalized neonates (Healthcare associated infections; HAI)</vt:lpstr>
      <vt:lpstr>LOS in community </vt:lpstr>
      <vt:lpstr>In developing countries </vt:lpstr>
      <vt:lpstr>Preventive strategies </vt:lpstr>
      <vt:lpstr>Key messages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Ramesh</dc:creator>
  <cp:lastModifiedBy>Designo</cp:lastModifiedBy>
  <cp:revision>35</cp:revision>
  <dcterms:created xsi:type="dcterms:W3CDTF">2017-02-13T16:51:24Z</dcterms:created>
  <dcterms:modified xsi:type="dcterms:W3CDTF">2017-06-13T09:19:35Z</dcterms:modified>
</cp:coreProperties>
</file>